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19" r:id="rId4"/>
    <p:sldId id="320" r:id="rId5"/>
    <p:sldId id="279" r:id="rId6"/>
    <p:sldId id="322" r:id="rId7"/>
    <p:sldId id="321" r:id="rId8"/>
    <p:sldId id="324" r:id="rId9"/>
    <p:sldId id="323" r:id="rId10"/>
    <p:sldId id="325" r:id="rId11"/>
    <p:sldId id="326" r:id="rId12"/>
    <p:sldId id="327" r:id="rId13"/>
    <p:sldId id="328" r:id="rId14"/>
    <p:sldId id="332" r:id="rId15"/>
    <p:sldId id="329" r:id="rId16"/>
    <p:sldId id="330" r:id="rId17"/>
    <p:sldId id="331"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8" r:id="rId53"/>
    <p:sldId id="367" r:id="rId54"/>
    <p:sldId id="369" r:id="rId55"/>
    <p:sldId id="274" r:id="rId56"/>
    <p:sldId id="258" r:id="rId5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C0948-852E-40C7-B7F5-ACF5D5355878}" type="datetimeFigureOut">
              <a:rPr lang="en-US" smtClean="0"/>
              <a:t>3/18/2018</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20AA4-D226-408D-876F-0495EEC411D2}" type="slidenum">
              <a:rPr lang="en-US" smtClean="0"/>
              <a:t>‹#›</a:t>
            </a:fld>
            <a:endParaRPr lang="en-US"/>
          </a:p>
        </p:txBody>
      </p:sp>
    </p:spTree>
    <p:extLst>
      <p:ext uri="{BB962C8B-B14F-4D97-AF65-F5344CB8AC3E}">
        <p14:creationId xmlns:p14="http://schemas.microsoft.com/office/powerpoint/2010/main" val="421746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20AA4-D226-408D-876F-0495EEC411D2}" type="slidenum">
              <a:rPr lang="en-US" smtClean="0"/>
              <a:t>31</a:t>
            </a:fld>
            <a:endParaRPr lang="en-US"/>
          </a:p>
        </p:txBody>
      </p:sp>
    </p:spTree>
    <p:extLst>
      <p:ext uri="{BB962C8B-B14F-4D97-AF65-F5344CB8AC3E}">
        <p14:creationId xmlns:p14="http://schemas.microsoft.com/office/powerpoint/2010/main" val="414104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70683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6103402"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Our Great Wedding</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02406" y="4017963"/>
            <a:ext cx="4278415"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Ephesians</a:t>
            </a:r>
            <a:r>
              <a:rPr kumimoji="0" lang="en-US" sz="4000" b="0" i="0" u="none" strike="noStrike" cap="none" normalizeH="0" dirty="0">
                <a:ln>
                  <a:noFill/>
                </a:ln>
                <a:solidFill>
                  <a:srgbClr val="000000"/>
                </a:solidFill>
                <a:effectLst/>
                <a:latin typeface="Open Sans" pitchFamily="34" charset="0"/>
                <a:cs typeface="Arial" pitchFamily="34" charset="0"/>
              </a:rPr>
              <a:t> 5:22-33</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if anyone says to you, ‘Behold, here is the Christ,’ or ‘There He is,’ do not believe him. For </a:t>
            </a:r>
            <a:r>
              <a:rPr lang="en-US" sz="2600" b="1" dirty="0">
                <a:latin typeface="Open Sans"/>
                <a:ea typeface="Verdana" panose="020B0604030504040204" pitchFamily="34" charset="0"/>
                <a:cs typeface="Verdana" panose="020B0604030504040204" pitchFamily="34" charset="0"/>
              </a:rPr>
              <a:t>false Christs and false prophets will arise</a:t>
            </a:r>
            <a:r>
              <a:rPr lang="en-US" sz="2600" dirty="0">
                <a:latin typeface="Open Sans"/>
                <a:ea typeface="Verdana" panose="020B0604030504040204" pitchFamily="34" charset="0"/>
                <a:cs typeface="Verdana" panose="020B0604030504040204" pitchFamily="34" charset="0"/>
              </a:rPr>
              <a:t> and will show great signs and wonders, so as </a:t>
            </a:r>
            <a:r>
              <a:rPr lang="en-US" sz="2600" b="1" dirty="0">
                <a:latin typeface="Open Sans"/>
                <a:ea typeface="Verdana" panose="020B0604030504040204" pitchFamily="34" charset="0"/>
                <a:cs typeface="Verdana" panose="020B0604030504040204" pitchFamily="34" charset="0"/>
              </a:rPr>
              <a:t>to mislead, if possible, even the elect</a:t>
            </a:r>
            <a:r>
              <a:rPr lang="en-US" sz="2600" dirty="0">
                <a:latin typeface="Open Sans"/>
                <a:ea typeface="Verdana" panose="020B0604030504040204" pitchFamily="34" charset="0"/>
                <a:cs typeface="Verdana" panose="020B0604030504040204" pitchFamily="34" charset="0"/>
              </a:rPr>
              <a:t>…” (Matt. 24:23-26)</a:t>
            </a:r>
          </a:p>
        </p:txBody>
      </p:sp>
      <p:sp>
        <p:nvSpPr>
          <p:cNvPr id="4" name="TextBox 12"/>
          <p:cNvSpPr txBox="1"/>
          <p:nvPr/>
        </p:nvSpPr>
        <p:spPr>
          <a:xfrm>
            <a:off x="1207008" y="33746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 of sober spirit, be on the alert. Your adversary, </a:t>
            </a:r>
            <a:r>
              <a:rPr lang="en-US" sz="2600" b="1" dirty="0">
                <a:latin typeface="Open Sans"/>
                <a:ea typeface="Verdana" panose="020B0604030504040204" pitchFamily="34" charset="0"/>
                <a:cs typeface="Verdana" panose="020B0604030504040204" pitchFamily="34" charset="0"/>
              </a:rPr>
              <a:t>the devil, prowls around like a roaring lion</a:t>
            </a:r>
            <a:r>
              <a:rPr lang="en-US" sz="2600" dirty="0">
                <a:latin typeface="Open Sans"/>
                <a:ea typeface="Verdana" panose="020B0604030504040204" pitchFamily="34" charset="0"/>
                <a:cs typeface="Verdana" panose="020B0604030504040204" pitchFamily="34" charset="0"/>
              </a:rPr>
              <a:t>, seeking someone to devour.” (1 Pet. 5:8)</a:t>
            </a:r>
          </a:p>
        </p:txBody>
      </p:sp>
      <p:grpSp>
        <p:nvGrpSpPr>
          <p:cNvPr id="5" name="Group 4"/>
          <p:cNvGrpSpPr/>
          <p:nvPr/>
        </p:nvGrpSpPr>
        <p:grpSpPr>
          <a:xfrm>
            <a:off x="10319" y="381000"/>
            <a:ext cx="5232400" cy="800219"/>
            <a:chOff x="10319" y="381000"/>
            <a:chExt cx="5232400" cy="800219"/>
          </a:xfrm>
        </p:grpSpPr>
        <p:sp>
          <p:nvSpPr>
            <p:cNvPr id="7" name="Rectangle 6"/>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40539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a </a:t>
            </a:r>
            <a:r>
              <a:rPr lang="en-US" sz="2600" b="1" dirty="0">
                <a:latin typeface="Open Sans"/>
                <a:ea typeface="Verdana" panose="020B0604030504040204" pitchFamily="34" charset="0"/>
                <a:cs typeface="Verdana" panose="020B0604030504040204" pitchFamily="34" charset="0"/>
              </a:rPr>
              <a:t>demon-possessed</a:t>
            </a:r>
            <a:r>
              <a:rPr lang="en-US" sz="2600" dirty="0">
                <a:latin typeface="Open Sans"/>
                <a:ea typeface="Verdana" panose="020B0604030504040204" pitchFamily="34" charset="0"/>
                <a:cs typeface="Verdana" panose="020B0604030504040204" pitchFamily="34" charset="0"/>
              </a:rPr>
              <a:t> man who was </a:t>
            </a:r>
            <a:r>
              <a:rPr lang="en-US" sz="2600" b="1" dirty="0">
                <a:latin typeface="Open Sans"/>
                <a:ea typeface="Verdana" panose="020B0604030504040204" pitchFamily="34" charset="0"/>
                <a:cs typeface="Verdana" panose="020B0604030504040204" pitchFamily="34" charset="0"/>
              </a:rPr>
              <a:t>blind</a:t>
            </a:r>
            <a:r>
              <a:rPr lang="en-US" sz="2600" dirty="0">
                <a:latin typeface="Open Sans"/>
                <a:ea typeface="Verdana" panose="020B0604030504040204" pitchFamily="34" charset="0"/>
                <a:cs typeface="Verdana" panose="020B0604030504040204" pitchFamily="34" charset="0"/>
              </a:rPr>
              <a:t> and mute was brought to Jesus, and He healed him, so that the mute man spoke and </a:t>
            </a:r>
            <a:r>
              <a:rPr lang="en-US" sz="2600" b="1" dirty="0">
                <a:latin typeface="Open Sans"/>
                <a:ea typeface="Verdana" panose="020B0604030504040204" pitchFamily="34" charset="0"/>
                <a:cs typeface="Verdana" panose="020B0604030504040204" pitchFamily="34" charset="0"/>
              </a:rPr>
              <a:t>saw</a:t>
            </a:r>
            <a:r>
              <a:rPr lang="en-US" sz="2600" dirty="0">
                <a:latin typeface="Open Sans"/>
                <a:ea typeface="Verdana" panose="020B0604030504040204" pitchFamily="34" charset="0"/>
                <a:cs typeface="Verdana" panose="020B0604030504040204" pitchFamily="34" charset="0"/>
              </a:rPr>
              <a:t>.” (Matt. 12:22)</a:t>
            </a:r>
          </a:p>
        </p:txBody>
      </p:sp>
      <p:grpSp>
        <p:nvGrpSpPr>
          <p:cNvPr id="4" name="Group 3"/>
          <p:cNvGrpSpPr/>
          <p:nvPr/>
        </p:nvGrpSpPr>
        <p:grpSpPr>
          <a:xfrm>
            <a:off x="10319" y="381000"/>
            <a:ext cx="5232400" cy="800219"/>
            <a:chOff x="10319" y="381000"/>
            <a:chExt cx="5232400" cy="800219"/>
          </a:xfrm>
        </p:grpSpPr>
        <p:sp>
          <p:nvSpPr>
            <p:cNvPr id="5" name="Rectangle 4"/>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134079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“Because you say, ‘I am rich, and have become wealthy, and have need of nothing,’ and </a:t>
            </a:r>
            <a:r>
              <a:rPr lang="en-US" sz="2600" b="1" dirty="0">
                <a:latin typeface="Open Sans"/>
                <a:ea typeface="Verdana" panose="020B0604030504040204" pitchFamily="34" charset="0"/>
                <a:cs typeface="Verdana" panose="020B0604030504040204" pitchFamily="34" charset="0"/>
              </a:rPr>
              <a:t>you do not know that you are </a:t>
            </a:r>
            <a:r>
              <a:rPr lang="en-US" sz="2600" dirty="0">
                <a:latin typeface="Open Sans"/>
                <a:ea typeface="Verdana" panose="020B0604030504040204" pitchFamily="34" charset="0"/>
                <a:cs typeface="Verdana" panose="020B0604030504040204" pitchFamily="34" charset="0"/>
              </a:rPr>
              <a:t>wretched and miserable and poor and </a:t>
            </a:r>
            <a:r>
              <a:rPr lang="en-US" sz="2600" b="1" dirty="0">
                <a:latin typeface="Open Sans"/>
                <a:ea typeface="Verdana" panose="020B0604030504040204" pitchFamily="34" charset="0"/>
                <a:cs typeface="Verdana" panose="020B0604030504040204" pitchFamily="34" charset="0"/>
              </a:rPr>
              <a:t>blind</a:t>
            </a:r>
            <a:r>
              <a:rPr lang="en-US" sz="2600" dirty="0">
                <a:latin typeface="Open Sans"/>
                <a:ea typeface="Verdana" panose="020B0604030504040204" pitchFamily="34" charset="0"/>
                <a:cs typeface="Verdana" panose="020B0604030504040204" pitchFamily="34" charset="0"/>
              </a:rPr>
              <a:t> and naked.” (Rev. 3:17)</a:t>
            </a:r>
          </a:p>
        </p:txBody>
      </p:sp>
      <p:sp>
        <p:nvSpPr>
          <p:cNvPr id="4" name="TextBox 12"/>
          <p:cNvSpPr txBox="1"/>
          <p:nvPr/>
        </p:nvSpPr>
        <p:spPr>
          <a:xfrm>
            <a:off x="1207008" y="2971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“Or what woman, if she has ten silver coins and loses one coin, does not light a lamp and sweep the house and </a:t>
            </a:r>
            <a:r>
              <a:rPr lang="en-US" sz="2600" b="1" dirty="0">
                <a:latin typeface="Open Sans"/>
                <a:ea typeface="Verdana" panose="020B0604030504040204" pitchFamily="34" charset="0"/>
                <a:cs typeface="Verdana" panose="020B0604030504040204" pitchFamily="34" charset="0"/>
              </a:rPr>
              <a:t>search carefully until she finds it</a:t>
            </a:r>
            <a:r>
              <a:rPr lang="en-US" sz="2600" dirty="0">
                <a:latin typeface="Open Sans"/>
                <a:ea typeface="Verdana" panose="020B0604030504040204" pitchFamily="34" charset="0"/>
                <a:cs typeface="Verdana" panose="020B0604030504040204" pitchFamily="34" charset="0"/>
              </a:rPr>
              <a:t>?” (Luke 15:8)</a:t>
            </a:r>
          </a:p>
        </p:txBody>
      </p:sp>
      <p:grpSp>
        <p:nvGrpSpPr>
          <p:cNvPr id="5" name="Group 4"/>
          <p:cNvGrpSpPr/>
          <p:nvPr/>
        </p:nvGrpSpPr>
        <p:grpSpPr>
          <a:xfrm>
            <a:off x="10319" y="381000"/>
            <a:ext cx="5232400" cy="800219"/>
            <a:chOff x="10319" y="381000"/>
            <a:chExt cx="5232400" cy="800219"/>
          </a:xfrm>
        </p:grpSpPr>
        <p:sp>
          <p:nvSpPr>
            <p:cNvPr id="7" name="Rectangle 6"/>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322340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b="1" dirty="0">
                <a:latin typeface="Open Sans"/>
                <a:ea typeface="Verdana" panose="020B0604030504040204" pitchFamily="34" charset="0"/>
                <a:cs typeface="Verdana" panose="020B0604030504040204" pitchFamily="34" charset="0"/>
              </a:rPr>
              <a:t>god of this world has blinded the minds of the unbelieving </a:t>
            </a:r>
            <a:r>
              <a:rPr lang="en-US" sz="2600" dirty="0">
                <a:latin typeface="Open Sans"/>
                <a:ea typeface="Verdana" panose="020B0604030504040204" pitchFamily="34" charset="0"/>
                <a:cs typeface="Verdana" panose="020B0604030504040204" pitchFamily="34" charset="0"/>
              </a:rPr>
              <a:t>so that they might not see the light of the gospel of the glory of Christ, who is the image of God.” (2 Cor. 4:4)</a:t>
            </a:r>
          </a:p>
        </p:txBody>
      </p:sp>
      <p:grpSp>
        <p:nvGrpSpPr>
          <p:cNvPr id="4" name="Group 3"/>
          <p:cNvGrpSpPr/>
          <p:nvPr/>
        </p:nvGrpSpPr>
        <p:grpSpPr>
          <a:xfrm>
            <a:off x="10319" y="381000"/>
            <a:ext cx="5232400" cy="800219"/>
            <a:chOff x="10319" y="381000"/>
            <a:chExt cx="5232400" cy="800219"/>
          </a:xfrm>
        </p:grpSpPr>
        <p:sp>
          <p:nvSpPr>
            <p:cNvPr id="5" name="Rectangle 4"/>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371663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not many days later, the younger son gathered everything together and </a:t>
            </a:r>
            <a:r>
              <a:rPr lang="en-US" sz="2600" b="1" dirty="0">
                <a:latin typeface="Open Sans"/>
                <a:ea typeface="Verdana" panose="020B0604030504040204" pitchFamily="34" charset="0"/>
                <a:cs typeface="Verdana" panose="020B0604030504040204" pitchFamily="34" charset="0"/>
              </a:rPr>
              <a:t>went on a journey into a distant country</a:t>
            </a:r>
            <a:r>
              <a:rPr lang="en-US" sz="2600" dirty="0">
                <a:latin typeface="Open Sans"/>
                <a:ea typeface="Verdana" panose="020B0604030504040204" pitchFamily="34" charset="0"/>
                <a:cs typeface="Verdana" panose="020B0604030504040204" pitchFamily="34" charset="0"/>
              </a:rPr>
              <a:t>, and there he squandered his estate with loose living.” (Luke 15:13)</a:t>
            </a:r>
          </a:p>
        </p:txBody>
      </p:sp>
      <p:sp>
        <p:nvSpPr>
          <p:cNvPr id="5"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“All of us like sheep have </a:t>
            </a:r>
            <a:r>
              <a:rPr lang="en-US" sz="2600" b="1" dirty="0">
                <a:latin typeface="Open Sans"/>
                <a:ea typeface="Verdana" panose="020B0604030504040204" pitchFamily="34" charset="0"/>
                <a:cs typeface="Verdana" panose="020B0604030504040204" pitchFamily="34" charset="0"/>
              </a:rPr>
              <a:t>gone astray</a:t>
            </a:r>
            <a:r>
              <a:rPr lang="en-US" sz="2600" dirty="0">
                <a:latin typeface="Open Sans"/>
                <a:ea typeface="Verdana" panose="020B0604030504040204" pitchFamily="34" charset="0"/>
                <a:cs typeface="Verdana" panose="020B0604030504040204" pitchFamily="34" charset="0"/>
              </a:rPr>
              <a:t>, each of us has </a:t>
            </a:r>
            <a:r>
              <a:rPr lang="en-US" sz="2600" b="1" dirty="0">
                <a:latin typeface="Open Sans"/>
                <a:ea typeface="Verdana" panose="020B0604030504040204" pitchFamily="34" charset="0"/>
                <a:cs typeface="Verdana" panose="020B0604030504040204" pitchFamily="34" charset="0"/>
              </a:rPr>
              <a:t>turned to his own way</a:t>
            </a:r>
            <a:r>
              <a:rPr lang="en-US" sz="2600" dirty="0">
                <a:latin typeface="Open Sans"/>
                <a:ea typeface="Verdana" panose="020B0604030504040204" pitchFamily="34" charset="0"/>
                <a:cs typeface="Verdana" panose="020B0604030504040204" pitchFamily="34" charset="0"/>
              </a:rPr>
              <a:t>…” (Isaiah 53:6)</a:t>
            </a:r>
          </a:p>
        </p:txBody>
      </p:sp>
      <p:sp>
        <p:nvSpPr>
          <p:cNvPr id="7" name="TextBox 12"/>
          <p:cNvSpPr txBox="1"/>
          <p:nvPr/>
        </p:nvSpPr>
        <p:spPr>
          <a:xfrm>
            <a:off x="1207008" y="4038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“Where can </a:t>
            </a:r>
            <a:r>
              <a:rPr lang="en-US" sz="2600" b="1" dirty="0">
                <a:latin typeface="Open Sans"/>
                <a:ea typeface="Verdana" panose="020B0604030504040204" pitchFamily="34" charset="0"/>
                <a:cs typeface="Verdana" panose="020B0604030504040204" pitchFamily="34" charset="0"/>
              </a:rPr>
              <a:t>I go from Your Spirit</a:t>
            </a:r>
            <a:r>
              <a:rPr lang="en-US" sz="2600" dirty="0">
                <a:latin typeface="Open Sans"/>
                <a:ea typeface="Verdana" panose="020B0604030504040204" pitchFamily="34" charset="0"/>
                <a:cs typeface="Verdana" panose="020B0604030504040204" pitchFamily="34" charset="0"/>
              </a:rPr>
              <a:t>? Or where can I </a:t>
            </a:r>
            <a:r>
              <a:rPr lang="en-US" sz="2600" b="1" dirty="0">
                <a:latin typeface="Open Sans"/>
                <a:ea typeface="Verdana" panose="020B0604030504040204" pitchFamily="34" charset="0"/>
                <a:cs typeface="Verdana" panose="020B0604030504040204" pitchFamily="34" charset="0"/>
              </a:rPr>
              <a:t>flee from Your presence</a:t>
            </a:r>
            <a:r>
              <a:rPr lang="en-US" sz="2600" dirty="0">
                <a:latin typeface="Open Sans"/>
                <a:ea typeface="Verdana" panose="020B0604030504040204" pitchFamily="34" charset="0"/>
                <a:cs typeface="Verdana" panose="020B0604030504040204" pitchFamily="34" charset="0"/>
              </a:rPr>
              <a:t>?”	(Psalm 139:7)</a:t>
            </a:r>
          </a:p>
        </p:txBody>
      </p:sp>
      <p:grpSp>
        <p:nvGrpSpPr>
          <p:cNvPr id="9" name="Group 8"/>
          <p:cNvGrpSpPr/>
          <p:nvPr/>
        </p:nvGrpSpPr>
        <p:grpSpPr>
          <a:xfrm>
            <a:off x="10319" y="381000"/>
            <a:ext cx="5232400" cy="800219"/>
            <a:chOff x="10319" y="381000"/>
            <a:chExt cx="5232400" cy="800219"/>
          </a:xfrm>
        </p:grpSpPr>
        <p:sp>
          <p:nvSpPr>
            <p:cNvPr id="10" name="Rectangle 9"/>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29937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“Those of the Pharisees who were with Him heard these things and said to Him, ‘</a:t>
            </a:r>
            <a:r>
              <a:rPr lang="en-US" sz="2600" b="1" dirty="0">
                <a:latin typeface="Open Sans"/>
                <a:ea typeface="Verdana" panose="020B0604030504040204" pitchFamily="34" charset="0"/>
                <a:cs typeface="Verdana" panose="020B0604030504040204" pitchFamily="34" charset="0"/>
              </a:rPr>
              <a:t>We are not blind too, are we</a:t>
            </a:r>
            <a:r>
              <a:rPr lang="en-US" sz="2600" dirty="0">
                <a:latin typeface="Open Sans"/>
                <a:ea typeface="Verdana" panose="020B0604030504040204" pitchFamily="34" charset="0"/>
                <a:cs typeface="Verdana" panose="020B0604030504040204" pitchFamily="34" charset="0"/>
              </a:rPr>
              <a:t>?’ Jesus said to them, ‘If you were blind, you would have no sin; but since you say, “We see,” your sin remains.’” (John 9:40-41)</a:t>
            </a:r>
          </a:p>
        </p:txBody>
      </p:sp>
      <p:sp>
        <p:nvSpPr>
          <p:cNvPr id="5" name="TextBox 12"/>
          <p:cNvSpPr txBox="1"/>
          <p:nvPr/>
        </p:nvSpPr>
        <p:spPr>
          <a:xfrm>
            <a:off x="1207008" y="3352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“My people have become lost sheep; </a:t>
            </a:r>
            <a:r>
              <a:rPr lang="en-US" sz="2600" b="1" dirty="0">
                <a:latin typeface="Open Sans"/>
                <a:ea typeface="Verdana" panose="020B0604030504040204" pitchFamily="34" charset="0"/>
                <a:cs typeface="Verdana" panose="020B0604030504040204" pitchFamily="34" charset="0"/>
              </a:rPr>
              <a:t>their shepherds have led them astray</a:t>
            </a:r>
            <a:r>
              <a:rPr lang="en-US" sz="2600" dirty="0">
                <a:latin typeface="Open Sans"/>
                <a:ea typeface="Verdana" panose="020B0604030504040204" pitchFamily="34" charset="0"/>
                <a:cs typeface="Verdana" panose="020B0604030504040204" pitchFamily="34" charset="0"/>
              </a:rPr>
              <a:t>. They have made them turn aside on the mountains; they have gone along from mountain to hill and </a:t>
            </a:r>
            <a:r>
              <a:rPr lang="en-US" sz="2600" b="1" dirty="0">
                <a:latin typeface="Open Sans"/>
                <a:ea typeface="Verdana" panose="020B0604030504040204" pitchFamily="34" charset="0"/>
                <a:cs typeface="Verdana" panose="020B0604030504040204" pitchFamily="34" charset="0"/>
              </a:rPr>
              <a:t>have forgotten their resting place</a:t>
            </a:r>
            <a:r>
              <a:rPr lang="en-US" sz="2600" dirty="0">
                <a:latin typeface="Open Sans"/>
                <a:ea typeface="Verdana" panose="020B0604030504040204" pitchFamily="34" charset="0"/>
                <a:cs typeface="Verdana" panose="020B0604030504040204" pitchFamily="34" charset="0"/>
              </a:rPr>
              <a:t>.” (Jer. 50:6)</a:t>
            </a:r>
          </a:p>
        </p:txBody>
      </p:sp>
      <p:grpSp>
        <p:nvGrpSpPr>
          <p:cNvPr id="7" name="Group 6"/>
          <p:cNvGrpSpPr/>
          <p:nvPr/>
        </p:nvGrpSpPr>
        <p:grpSpPr>
          <a:xfrm>
            <a:off x="10319" y="381000"/>
            <a:ext cx="5232400" cy="800219"/>
            <a:chOff x="10319" y="381000"/>
            <a:chExt cx="5232400" cy="800219"/>
          </a:xfrm>
        </p:grpSpPr>
        <p:sp>
          <p:nvSpPr>
            <p:cNvPr id="9" name="Rectangle 8"/>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22114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the Son of Man </a:t>
            </a:r>
            <a:r>
              <a:rPr lang="en-US" sz="2600" b="1" dirty="0">
                <a:latin typeface="Open Sans"/>
                <a:ea typeface="Verdana" panose="020B0604030504040204" pitchFamily="34" charset="0"/>
                <a:cs typeface="Verdana" panose="020B0604030504040204" pitchFamily="34" charset="0"/>
              </a:rPr>
              <a:t>has come to save </a:t>
            </a:r>
            <a:r>
              <a:rPr lang="en-US" sz="2600" dirty="0">
                <a:latin typeface="Open Sans"/>
                <a:ea typeface="Verdana" panose="020B0604030504040204" pitchFamily="34" charset="0"/>
                <a:cs typeface="Verdana" panose="020B0604030504040204" pitchFamily="34" charset="0"/>
              </a:rPr>
              <a:t>that which was </a:t>
            </a:r>
            <a:r>
              <a:rPr lang="en-US" sz="2600" b="1" dirty="0">
                <a:latin typeface="Open Sans"/>
                <a:ea typeface="Verdana" panose="020B0604030504040204" pitchFamily="34" charset="0"/>
                <a:cs typeface="Verdana" panose="020B0604030504040204" pitchFamily="34" charset="0"/>
              </a:rPr>
              <a:t>lost</a:t>
            </a:r>
            <a:r>
              <a:rPr lang="en-US" sz="2600" dirty="0">
                <a:latin typeface="Open Sans"/>
                <a:ea typeface="Verdana" panose="020B0604030504040204" pitchFamily="34" charset="0"/>
                <a:cs typeface="Verdana" panose="020B0604030504040204" pitchFamily="34" charset="0"/>
              </a:rPr>
              <a:t>.” (Matt. 18:11)</a:t>
            </a:r>
          </a:p>
        </p:txBody>
      </p:sp>
      <p:sp>
        <p:nvSpPr>
          <p:cNvPr id="5"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b="1" dirty="0">
                <a:latin typeface="Open Sans"/>
                <a:ea typeface="Verdana" panose="020B0604030504040204" pitchFamily="34" charset="0"/>
                <a:cs typeface="Verdana" panose="020B0604030504040204" pitchFamily="34" charset="0"/>
              </a:rPr>
              <a:t>blind receive sight </a:t>
            </a:r>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lame walk</a:t>
            </a:r>
            <a:r>
              <a:rPr lang="en-US" sz="2600" dirty="0">
                <a:latin typeface="Open Sans"/>
                <a:ea typeface="Verdana" panose="020B0604030504040204" pitchFamily="34" charset="0"/>
                <a:cs typeface="Verdana" panose="020B0604030504040204" pitchFamily="34" charset="0"/>
              </a:rPr>
              <a:t>, the </a:t>
            </a:r>
            <a:r>
              <a:rPr lang="en-US" sz="2600" b="1" dirty="0">
                <a:latin typeface="Open Sans"/>
                <a:ea typeface="Verdana" panose="020B0604030504040204" pitchFamily="34" charset="0"/>
                <a:cs typeface="Verdana" panose="020B0604030504040204" pitchFamily="34" charset="0"/>
              </a:rPr>
              <a:t>lepers are cleansed </a:t>
            </a:r>
            <a:r>
              <a:rPr lang="en-US" sz="2600" dirty="0">
                <a:latin typeface="Open Sans"/>
                <a:ea typeface="Verdana" panose="020B0604030504040204" pitchFamily="34" charset="0"/>
                <a:cs typeface="Verdana" panose="020B0604030504040204" pitchFamily="34" charset="0"/>
              </a:rPr>
              <a:t>and the </a:t>
            </a:r>
            <a:r>
              <a:rPr lang="en-US" sz="2600" b="1" dirty="0">
                <a:latin typeface="Open Sans"/>
                <a:ea typeface="Verdana" panose="020B0604030504040204" pitchFamily="34" charset="0"/>
                <a:cs typeface="Verdana" panose="020B0604030504040204" pitchFamily="34" charset="0"/>
              </a:rPr>
              <a:t>deaf hear</a:t>
            </a:r>
            <a:r>
              <a:rPr lang="en-US" sz="2600" dirty="0">
                <a:latin typeface="Open Sans"/>
                <a:ea typeface="Verdana" panose="020B0604030504040204" pitchFamily="34" charset="0"/>
                <a:cs typeface="Verdana" panose="020B0604030504040204" pitchFamily="34" charset="0"/>
              </a:rPr>
              <a:t>, the </a:t>
            </a:r>
            <a:r>
              <a:rPr lang="en-US" sz="2600" b="1" dirty="0">
                <a:latin typeface="Open Sans"/>
                <a:ea typeface="Verdana" panose="020B0604030504040204" pitchFamily="34" charset="0"/>
                <a:cs typeface="Verdana" panose="020B0604030504040204" pitchFamily="34" charset="0"/>
              </a:rPr>
              <a:t>dead are raised up</a:t>
            </a:r>
            <a:r>
              <a:rPr lang="en-US" sz="2600" dirty="0">
                <a:latin typeface="Open Sans"/>
                <a:ea typeface="Verdana" panose="020B0604030504040204" pitchFamily="34" charset="0"/>
                <a:cs typeface="Verdana" panose="020B0604030504040204" pitchFamily="34" charset="0"/>
              </a:rPr>
              <a:t>, and the poor have the </a:t>
            </a:r>
            <a:r>
              <a:rPr lang="en-US" sz="2600" b="1" dirty="0">
                <a:latin typeface="Open Sans"/>
                <a:ea typeface="Verdana" panose="020B0604030504040204" pitchFamily="34" charset="0"/>
                <a:cs typeface="Verdana" panose="020B0604030504040204" pitchFamily="34" charset="0"/>
              </a:rPr>
              <a:t>Gospel preached</a:t>
            </a:r>
            <a:r>
              <a:rPr lang="en-US" sz="2600" dirty="0">
                <a:latin typeface="Open Sans"/>
                <a:ea typeface="Verdana" panose="020B0604030504040204" pitchFamily="34" charset="0"/>
                <a:cs typeface="Verdana" panose="020B0604030504040204" pitchFamily="34" charset="0"/>
              </a:rPr>
              <a:t> to them.”	(Matt. 11:5)</a:t>
            </a:r>
          </a:p>
        </p:txBody>
      </p:sp>
      <p:grpSp>
        <p:nvGrpSpPr>
          <p:cNvPr id="7" name="Group 6"/>
          <p:cNvGrpSpPr/>
          <p:nvPr/>
        </p:nvGrpSpPr>
        <p:grpSpPr>
          <a:xfrm>
            <a:off x="10319" y="381000"/>
            <a:ext cx="5232400" cy="800219"/>
            <a:chOff x="10319" y="381000"/>
            <a:chExt cx="5232400" cy="800219"/>
          </a:xfrm>
        </p:grpSpPr>
        <p:sp>
          <p:nvSpPr>
            <p:cNvPr id="9" name="Rectangle 8"/>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9179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“While I was with them, I was keeping them in Your name which You have given Me; and I guarded them and </a:t>
            </a:r>
            <a:r>
              <a:rPr lang="en-US" sz="2600" b="1" dirty="0">
                <a:latin typeface="Open Sans"/>
                <a:ea typeface="Verdana" panose="020B0604030504040204" pitchFamily="34" charset="0"/>
                <a:cs typeface="Verdana" panose="020B0604030504040204" pitchFamily="34" charset="0"/>
              </a:rPr>
              <a:t>not one of them perished but the son of perdition</a:t>
            </a:r>
            <a:r>
              <a:rPr lang="en-US" sz="2600" dirty="0">
                <a:latin typeface="Open Sans"/>
                <a:ea typeface="Verdana" panose="020B0604030504040204" pitchFamily="34" charset="0"/>
                <a:cs typeface="Verdana" panose="020B0604030504040204" pitchFamily="34" charset="0"/>
              </a:rPr>
              <a:t>…” (John 17:12)</a:t>
            </a:r>
          </a:p>
        </p:txBody>
      </p:sp>
      <p:sp>
        <p:nvSpPr>
          <p:cNvPr id="5" name="TextBox 12"/>
          <p:cNvSpPr txBox="1"/>
          <p:nvPr/>
        </p:nvSpPr>
        <p:spPr>
          <a:xfrm>
            <a:off x="1201071" y="2917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“As He passed by, He saw a man </a:t>
            </a:r>
            <a:r>
              <a:rPr lang="en-US" sz="2600" b="1" dirty="0">
                <a:latin typeface="Open Sans"/>
                <a:ea typeface="Verdana" panose="020B0604030504040204" pitchFamily="34" charset="0"/>
                <a:cs typeface="Verdana" panose="020B0604030504040204" pitchFamily="34" charset="0"/>
              </a:rPr>
              <a:t>blind from birth</a:t>
            </a:r>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…one thing I do know, that though </a:t>
            </a:r>
            <a:r>
              <a:rPr lang="en-US" sz="2600" b="1" dirty="0">
                <a:latin typeface="Open Sans"/>
                <a:ea typeface="Verdana" panose="020B0604030504040204" pitchFamily="34" charset="0"/>
                <a:cs typeface="Verdana" panose="020B0604030504040204" pitchFamily="34" charset="0"/>
              </a:rPr>
              <a:t>I was blind, now I see</a:t>
            </a:r>
            <a:r>
              <a:rPr lang="en-US" sz="2600" dirty="0">
                <a:latin typeface="Open Sans"/>
                <a:ea typeface="Verdana" panose="020B0604030504040204" pitchFamily="34" charset="0"/>
                <a:cs typeface="Verdana" panose="020B0604030504040204" pitchFamily="34" charset="0"/>
              </a:rPr>
              <a:t>.’” (John 9:1, 25)</a:t>
            </a:r>
          </a:p>
        </p:txBody>
      </p:sp>
      <p:sp>
        <p:nvSpPr>
          <p:cNvPr id="7" name="TextBox 12"/>
          <p:cNvSpPr txBox="1"/>
          <p:nvPr/>
        </p:nvSpPr>
        <p:spPr>
          <a:xfrm>
            <a:off x="1207008" y="40386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“Saul got up from the ground, and though his eyes were open, </a:t>
            </a:r>
            <a:r>
              <a:rPr lang="en-US" sz="2600" b="1" dirty="0">
                <a:latin typeface="Open Sans"/>
                <a:ea typeface="Verdana" panose="020B0604030504040204" pitchFamily="34" charset="0"/>
                <a:cs typeface="Verdana" panose="020B0604030504040204" pitchFamily="34" charset="0"/>
              </a:rPr>
              <a:t>he could see nothing</a:t>
            </a:r>
            <a:r>
              <a:rPr lang="en-US" sz="2600" dirty="0">
                <a:latin typeface="Open Sans"/>
                <a:ea typeface="Verdana" panose="020B0604030504040204" pitchFamily="34" charset="0"/>
                <a:cs typeface="Verdana" panose="020B0604030504040204" pitchFamily="34" charset="0"/>
              </a:rPr>
              <a:t>.’ … ‘Brother Saul, the Lord Jesus…has sent me so that you may </a:t>
            </a:r>
            <a:r>
              <a:rPr lang="en-US" sz="2600" b="1" dirty="0">
                <a:latin typeface="Open Sans"/>
                <a:ea typeface="Verdana" panose="020B0604030504040204" pitchFamily="34" charset="0"/>
                <a:cs typeface="Verdana" panose="020B0604030504040204" pitchFamily="34" charset="0"/>
              </a:rPr>
              <a:t>regain your sight </a:t>
            </a:r>
            <a:r>
              <a:rPr lang="en-US" sz="2600" dirty="0">
                <a:latin typeface="Open Sans"/>
                <a:ea typeface="Verdana" panose="020B0604030504040204" pitchFamily="34" charset="0"/>
                <a:cs typeface="Verdana" panose="020B0604030504040204" pitchFamily="34" charset="0"/>
              </a:rPr>
              <a:t>and be </a:t>
            </a:r>
            <a:r>
              <a:rPr lang="en-US" sz="2600" b="1" dirty="0">
                <a:latin typeface="Open Sans"/>
                <a:ea typeface="Verdana" panose="020B0604030504040204" pitchFamily="34" charset="0"/>
                <a:cs typeface="Verdana" panose="020B0604030504040204" pitchFamily="34" charset="0"/>
              </a:rPr>
              <a:t>filled with the Holy Spirit</a:t>
            </a:r>
            <a:r>
              <a:rPr lang="en-US" sz="2600" dirty="0">
                <a:latin typeface="Open Sans"/>
                <a:ea typeface="Verdana" panose="020B0604030504040204" pitchFamily="34" charset="0"/>
                <a:cs typeface="Verdana" panose="020B0604030504040204" pitchFamily="34" charset="0"/>
              </a:rPr>
              <a:t>…” (Acts 9:8, 17)</a:t>
            </a:r>
          </a:p>
        </p:txBody>
      </p:sp>
      <p:grpSp>
        <p:nvGrpSpPr>
          <p:cNvPr id="9" name="Group 8"/>
          <p:cNvGrpSpPr/>
          <p:nvPr/>
        </p:nvGrpSpPr>
        <p:grpSpPr>
          <a:xfrm>
            <a:off x="10319" y="381000"/>
            <a:ext cx="5232400" cy="800219"/>
            <a:chOff x="10319" y="381000"/>
            <a:chExt cx="5232400" cy="800219"/>
          </a:xfrm>
        </p:grpSpPr>
        <p:sp>
          <p:nvSpPr>
            <p:cNvPr id="10" name="Rectangle 9"/>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105065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we </a:t>
            </a:r>
            <a:r>
              <a:rPr lang="en-US" sz="2600" b="1" dirty="0">
                <a:latin typeface="Open Sans"/>
                <a:ea typeface="Verdana" panose="020B0604030504040204" pitchFamily="34" charset="0"/>
                <a:cs typeface="Verdana" panose="020B0604030504040204" pitchFamily="34" charset="0"/>
              </a:rPr>
              <a:t>had to celebrate and rejoice</a:t>
            </a:r>
            <a:r>
              <a:rPr lang="en-US" sz="2600" dirty="0">
                <a:latin typeface="Open Sans"/>
                <a:ea typeface="Verdana" panose="020B0604030504040204" pitchFamily="34" charset="0"/>
                <a:cs typeface="Verdana" panose="020B0604030504040204" pitchFamily="34" charset="0"/>
              </a:rPr>
              <a:t>, for this brother of yours was dead and has begun to live, and was lost and has been found.” (Luke 15:32)</a:t>
            </a:r>
          </a:p>
        </p:txBody>
      </p:sp>
      <p:sp>
        <p:nvSpPr>
          <p:cNvPr id="5" name="TextBox 12"/>
          <p:cNvSpPr txBox="1"/>
          <p:nvPr/>
        </p:nvSpPr>
        <p:spPr>
          <a:xfrm>
            <a:off x="1207008" y="2895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have gone astray like a lost sheep; </a:t>
            </a:r>
            <a:r>
              <a:rPr lang="en-US" sz="2600" b="1" dirty="0">
                <a:latin typeface="Open Sans"/>
                <a:ea typeface="Verdana" panose="020B0604030504040204" pitchFamily="34" charset="0"/>
                <a:cs typeface="Verdana" panose="020B0604030504040204" pitchFamily="34" charset="0"/>
              </a:rPr>
              <a:t>seek Your servant</a:t>
            </a:r>
            <a:r>
              <a:rPr lang="en-US" sz="2600" dirty="0">
                <a:latin typeface="Open Sans"/>
                <a:ea typeface="Verdana" panose="020B0604030504040204" pitchFamily="34" charset="0"/>
                <a:cs typeface="Verdana" panose="020B0604030504040204" pitchFamily="34" charset="0"/>
              </a:rPr>
              <a:t>, for I do not forget Your commandments.” (Psalm 119:176)</a:t>
            </a:r>
          </a:p>
        </p:txBody>
      </p:sp>
      <p:grpSp>
        <p:nvGrpSpPr>
          <p:cNvPr id="7" name="Group 6"/>
          <p:cNvGrpSpPr/>
          <p:nvPr/>
        </p:nvGrpSpPr>
        <p:grpSpPr>
          <a:xfrm>
            <a:off x="10319" y="381000"/>
            <a:ext cx="5232400" cy="800219"/>
            <a:chOff x="10319" y="381000"/>
            <a:chExt cx="5232400" cy="800219"/>
          </a:xfrm>
        </p:grpSpPr>
        <p:sp>
          <p:nvSpPr>
            <p:cNvPr id="9" name="Rectangle 8"/>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95368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“While I am in the world, </a:t>
            </a:r>
            <a:r>
              <a:rPr lang="en-US" sz="2600" b="1" dirty="0">
                <a:latin typeface="Open Sans"/>
                <a:ea typeface="Verdana" panose="020B0604030504040204" pitchFamily="34" charset="0"/>
                <a:cs typeface="Verdana" panose="020B0604030504040204" pitchFamily="34" charset="0"/>
              </a:rPr>
              <a:t>I am the Light of the world</a:t>
            </a:r>
            <a:r>
              <a:rPr lang="en-US" sz="2600" dirty="0">
                <a:latin typeface="Open Sans"/>
                <a:ea typeface="Verdana" panose="020B0604030504040204" pitchFamily="34" charset="0"/>
                <a:cs typeface="Verdana" panose="020B0604030504040204" pitchFamily="34" charset="0"/>
              </a:rPr>
              <a:t>.” (John 9:5) </a:t>
            </a:r>
          </a:p>
        </p:txBody>
      </p:sp>
      <p:sp>
        <p:nvSpPr>
          <p:cNvPr id="5" name="TextBox 12"/>
          <p:cNvSpPr txBox="1"/>
          <p:nvPr/>
        </p:nvSpPr>
        <p:spPr>
          <a:xfrm>
            <a:off x="1207008" y="2209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him, ‘</a:t>
            </a:r>
            <a:r>
              <a:rPr lang="en-US" sz="2600" b="1" dirty="0">
                <a:latin typeface="Open Sans"/>
                <a:ea typeface="Verdana" panose="020B0604030504040204" pitchFamily="34" charset="0"/>
                <a:cs typeface="Verdana" panose="020B0604030504040204" pitchFamily="34" charset="0"/>
              </a:rPr>
              <a:t>I am the way</a:t>
            </a:r>
            <a:r>
              <a:rPr lang="en-US" sz="2600" dirty="0">
                <a:latin typeface="Open Sans"/>
                <a:ea typeface="Verdana" panose="020B0604030504040204" pitchFamily="34" charset="0"/>
                <a:cs typeface="Verdana" panose="020B0604030504040204" pitchFamily="34" charset="0"/>
              </a:rPr>
              <a:t>, and the truth, and the life; no one comes to the Father but through Me.’” (John 14:6)</a:t>
            </a:r>
          </a:p>
        </p:txBody>
      </p:sp>
      <p:sp>
        <p:nvSpPr>
          <p:cNvPr id="7" name="TextBox 12"/>
          <p:cNvSpPr txBox="1"/>
          <p:nvPr/>
        </p:nvSpPr>
        <p:spPr>
          <a:xfrm>
            <a:off x="1207008" y="3276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asked for letters from him to the synagogues at Damascus, so that if he found any </a:t>
            </a:r>
            <a:r>
              <a:rPr lang="en-US" sz="2600" b="1" dirty="0">
                <a:latin typeface="Open Sans"/>
                <a:ea typeface="Verdana" panose="020B0604030504040204" pitchFamily="34" charset="0"/>
                <a:cs typeface="Verdana" panose="020B0604030504040204" pitchFamily="34" charset="0"/>
              </a:rPr>
              <a:t>belonging to the Way</a:t>
            </a:r>
            <a:r>
              <a:rPr lang="en-US" sz="2600" dirty="0">
                <a:latin typeface="Open Sans"/>
                <a:ea typeface="Verdana" panose="020B0604030504040204" pitchFamily="34" charset="0"/>
                <a:cs typeface="Verdana" panose="020B0604030504040204" pitchFamily="34" charset="0"/>
              </a:rPr>
              <a:t>, both men and women, he might bring them bound to Jerusalem.” (Acts 9:2)</a:t>
            </a:r>
          </a:p>
        </p:txBody>
      </p:sp>
      <p:grpSp>
        <p:nvGrpSpPr>
          <p:cNvPr id="9" name="Group 8"/>
          <p:cNvGrpSpPr/>
          <p:nvPr/>
        </p:nvGrpSpPr>
        <p:grpSpPr>
          <a:xfrm>
            <a:off x="10319" y="381000"/>
            <a:ext cx="5232400" cy="800219"/>
            <a:chOff x="10319" y="381000"/>
            <a:chExt cx="5232400" cy="800219"/>
          </a:xfrm>
        </p:grpSpPr>
        <p:sp>
          <p:nvSpPr>
            <p:cNvPr id="10" name="Rectangle 9"/>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1908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“Wives, be subject to your own husbands, as to the Lord. For the husband is the head of the wife, as Christ also is the head of the church, He Himself being the Savior of the body. But as the church is subject to Christ, so also the wives ought to be to their husbands in everything.”</a:t>
            </a:r>
          </a:p>
        </p:txBody>
      </p:sp>
      <p:grpSp>
        <p:nvGrpSpPr>
          <p:cNvPr id="2" name="Group 1"/>
          <p:cNvGrpSpPr/>
          <p:nvPr/>
        </p:nvGrpSpPr>
        <p:grpSpPr>
          <a:xfrm>
            <a:off x="10319" y="381000"/>
            <a:ext cx="8585200" cy="786384"/>
            <a:chOff x="10319" y="381000"/>
            <a:chExt cx="8585200" cy="795528"/>
          </a:xfrm>
        </p:grpSpPr>
        <p:sp>
          <p:nvSpPr>
            <p:cNvPr id="4" name="Rectangle 3"/>
            <p:cNvSpPr/>
            <p:nvPr/>
          </p:nvSpPr>
          <p:spPr>
            <a:xfrm>
              <a:off x="4633119" y="381000"/>
              <a:ext cx="3962400" cy="795528"/>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482025"/>
              <a:ext cx="82042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Great Wedding </a:t>
              </a:r>
              <a:r>
                <a:rPr lang="en-US" sz="3200" b="1" dirty="0">
                  <a:solidFill>
                    <a:schemeClr val="bg1"/>
                  </a:solidFill>
                  <a:latin typeface="Open Sans"/>
                  <a:ea typeface="Verdana" panose="020B0604030504040204" pitchFamily="34" charset="0"/>
                  <a:cs typeface="Verdana" panose="020B0604030504040204" pitchFamily="34" charset="0"/>
                </a:rPr>
                <a:t>(Ephesians 5:22-33)</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“Wives, </a:t>
            </a:r>
            <a:r>
              <a:rPr lang="en-US" sz="2600" b="1" dirty="0">
                <a:latin typeface="Open Sans"/>
                <a:ea typeface="Verdana" panose="020B0604030504040204" pitchFamily="34" charset="0"/>
                <a:cs typeface="Verdana" panose="020B0604030504040204" pitchFamily="34" charset="0"/>
              </a:rPr>
              <a:t>be subject to your own husbands</a:t>
            </a:r>
            <a:r>
              <a:rPr lang="en-US" sz="2600" dirty="0">
                <a:latin typeface="Open Sans"/>
                <a:ea typeface="Verdana" panose="020B0604030504040204" pitchFamily="34" charset="0"/>
                <a:cs typeface="Verdana" panose="020B0604030504040204" pitchFamily="34" charset="0"/>
              </a:rPr>
              <a:t>, as to the Lord.” (Eph. 5:22)</a:t>
            </a:r>
          </a:p>
        </p:txBody>
      </p:sp>
      <p:sp>
        <p:nvSpPr>
          <p:cNvPr id="5" name="TextBox 12"/>
          <p:cNvSpPr txBox="1"/>
          <p:nvPr/>
        </p:nvSpPr>
        <p:spPr>
          <a:xfrm>
            <a:off x="1207008" y="2514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“To the woman He said, ‘I will greatly multiply your pain in childbirth, in pain you will bring forth children; yet your desire will be for your husband, and </a:t>
            </a:r>
            <a:r>
              <a:rPr lang="en-US" sz="2600" b="1" dirty="0">
                <a:latin typeface="Open Sans"/>
                <a:ea typeface="Verdana" panose="020B0604030504040204" pitchFamily="34" charset="0"/>
                <a:cs typeface="Verdana" panose="020B0604030504040204" pitchFamily="34" charset="0"/>
              </a:rPr>
              <a:t>he will rule over you</a:t>
            </a:r>
            <a:r>
              <a:rPr lang="en-US" sz="2600" dirty="0">
                <a:latin typeface="Open Sans"/>
                <a:ea typeface="Verdana" panose="020B0604030504040204" pitchFamily="34" charset="0"/>
                <a:cs typeface="Verdana" panose="020B0604030504040204" pitchFamily="34" charset="0"/>
              </a:rPr>
              <a:t>.’” (Gen. 3:16)</a:t>
            </a:r>
          </a:p>
        </p:txBody>
      </p:sp>
      <p:sp>
        <p:nvSpPr>
          <p:cNvPr id="7" name="TextBox 12"/>
          <p:cNvSpPr txBox="1"/>
          <p:nvPr/>
        </p:nvSpPr>
        <p:spPr>
          <a:xfrm>
            <a:off x="1207008" y="3962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Trust in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with all your heart and do not lean on your own understanding.” (Prov. 3:5)</a:t>
            </a:r>
          </a:p>
        </p:txBody>
      </p:sp>
      <p:sp>
        <p:nvSpPr>
          <p:cNvPr id="9" name="TextBox 12"/>
          <p:cNvSpPr txBox="1"/>
          <p:nvPr/>
        </p:nvSpPr>
        <p:spPr>
          <a:xfrm>
            <a:off x="1207008" y="50292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the </a:t>
            </a:r>
            <a:r>
              <a:rPr lang="en-US" sz="2600" b="1" dirty="0">
                <a:latin typeface="Open Sans"/>
                <a:ea typeface="Verdana" panose="020B0604030504040204" pitchFamily="34" charset="0"/>
                <a:cs typeface="Verdana" panose="020B0604030504040204" pitchFamily="34" charset="0"/>
              </a:rPr>
              <a:t>church is subject to Christ</a:t>
            </a:r>
            <a:r>
              <a:rPr lang="en-US" sz="2600" dirty="0">
                <a:latin typeface="Open Sans"/>
                <a:ea typeface="Verdana" panose="020B0604030504040204" pitchFamily="34" charset="0"/>
                <a:cs typeface="Verdana" panose="020B0604030504040204" pitchFamily="34" charset="0"/>
              </a:rPr>
              <a:t>, so also the wives ought to be to their husbands </a:t>
            </a:r>
            <a:r>
              <a:rPr lang="en-US" sz="2600" b="1" dirty="0">
                <a:latin typeface="Open Sans"/>
                <a:ea typeface="Verdana" panose="020B0604030504040204" pitchFamily="34" charset="0"/>
                <a:cs typeface="Verdana" panose="020B0604030504040204" pitchFamily="34" charset="0"/>
              </a:rPr>
              <a:t>in everything</a:t>
            </a:r>
            <a:r>
              <a:rPr lang="en-US" sz="2600" dirty="0">
                <a:latin typeface="Open Sans"/>
                <a:ea typeface="Verdana" panose="020B0604030504040204" pitchFamily="34" charset="0"/>
                <a:cs typeface="Verdana" panose="020B0604030504040204" pitchFamily="34" charset="0"/>
              </a:rPr>
              <a:t>.”	(Eph. 5:24)</a:t>
            </a:r>
          </a:p>
        </p:txBody>
      </p:sp>
      <p:grpSp>
        <p:nvGrpSpPr>
          <p:cNvPr id="10" name="Group 9"/>
          <p:cNvGrpSpPr/>
          <p:nvPr/>
        </p:nvGrpSpPr>
        <p:grpSpPr>
          <a:xfrm>
            <a:off x="10319" y="381000"/>
            <a:ext cx="5232400" cy="800219"/>
            <a:chOff x="10319" y="381000"/>
            <a:chExt cx="5232400" cy="800219"/>
          </a:xfrm>
        </p:grpSpPr>
        <p:sp>
          <p:nvSpPr>
            <p:cNvPr id="11" name="Rectangle 10"/>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3210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 know the plans that I have for you,’ declares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‘plans for welfare and not for calamity </a:t>
            </a:r>
            <a:r>
              <a:rPr lang="en-US" sz="2600" b="1" dirty="0">
                <a:latin typeface="Open Sans"/>
                <a:ea typeface="Verdana" panose="020B0604030504040204" pitchFamily="34" charset="0"/>
                <a:cs typeface="Verdana" panose="020B0604030504040204" pitchFamily="34" charset="0"/>
              </a:rPr>
              <a:t>to give you a future and a hope</a:t>
            </a:r>
            <a:r>
              <a:rPr lang="en-US" sz="2600" dirty="0">
                <a:latin typeface="Open Sans"/>
                <a:ea typeface="Verdana" panose="020B0604030504040204" pitchFamily="34" charset="0"/>
                <a:cs typeface="Verdana" panose="020B0604030504040204" pitchFamily="34" charset="0"/>
              </a:rPr>
              <a:t>.’”               (Jer. 29:11)</a:t>
            </a:r>
          </a:p>
        </p:txBody>
      </p:sp>
      <p:sp>
        <p:nvSpPr>
          <p:cNvPr id="5" name="TextBox 12"/>
          <p:cNvSpPr txBox="1"/>
          <p:nvPr/>
        </p:nvSpPr>
        <p:spPr>
          <a:xfrm>
            <a:off x="1207008" y="300234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“My sheep hear My voice, and I know them, and </a:t>
            </a:r>
            <a:r>
              <a:rPr lang="en-US" sz="2600" b="1" dirty="0">
                <a:latin typeface="Open Sans"/>
                <a:ea typeface="Verdana" panose="020B0604030504040204" pitchFamily="34" charset="0"/>
                <a:cs typeface="Verdana" panose="020B0604030504040204" pitchFamily="34" charset="0"/>
              </a:rPr>
              <a:t>they follow Me</a:t>
            </a:r>
            <a:r>
              <a:rPr lang="en-US" sz="2600" dirty="0">
                <a:latin typeface="Open Sans"/>
                <a:ea typeface="Verdana" panose="020B0604030504040204" pitchFamily="34" charset="0"/>
                <a:cs typeface="Verdana" panose="020B0604030504040204" pitchFamily="34" charset="0"/>
              </a:rPr>
              <a:t>.” ( John 10:27)</a:t>
            </a:r>
          </a:p>
        </p:txBody>
      </p:sp>
      <p:grpSp>
        <p:nvGrpSpPr>
          <p:cNvPr id="7" name="Group 6"/>
          <p:cNvGrpSpPr/>
          <p:nvPr/>
        </p:nvGrpSpPr>
        <p:grpSpPr>
          <a:xfrm>
            <a:off x="10319" y="381000"/>
            <a:ext cx="5232400" cy="800219"/>
            <a:chOff x="10319" y="381000"/>
            <a:chExt cx="5232400" cy="800219"/>
          </a:xfrm>
        </p:grpSpPr>
        <p:sp>
          <p:nvSpPr>
            <p:cNvPr id="9" name="Rectangle 8"/>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15794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is my shepherd, I shall not want. He makes me lie down in </a:t>
            </a:r>
            <a:r>
              <a:rPr lang="en-US" sz="2600" b="1" dirty="0">
                <a:latin typeface="Open Sans"/>
                <a:ea typeface="Verdana" panose="020B0604030504040204" pitchFamily="34" charset="0"/>
                <a:cs typeface="Verdana" panose="020B0604030504040204" pitchFamily="34" charset="0"/>
              </a:rPr>
              <a:t>green pastures</a:t>
            </a:r>
            <a:r>
              <a:rPr lang="en-US" sz="2600" dirty="0">
                <a:latin typeface="Open Sans"/>
                <a:ea typeface="Verdana" panose="020B0604030504040204" pitchFamily="34" charset="0"/>
                <a:cs typeface="Verdana" panose="020B0604030504040204" pitchFamily="34" charset="0"/>
              </a:rPr>
              <a:t>; He leads me beside </a:t>
            </a:r>
            <a:r>
              <a:rPr lang="en-US" sz="2600" b="1" dirty="0">
                <a:latin typeface="Open Sans"/>
                <a:ea typeface="Verdana" panose="020B0604030504040204" pitchFamily="34" charset="0"/>
                <a:cs typeface="Verdana" panose="020B0604030504040204" pitchFamily="34" charset="0"/>
              </a:rPr>
              <a:t>quiet waters</a:t>
            </a:r>
            <a:r>
              <a:rPr lang="en-US" sz="2600" dirty="0">
                <a:latin typeface="Open Sans"/>
                <a:ea typeface="Verdana" panose="020B0604030504040204" pitchFamily="34" charset="0"/>
                <a:cs typeface="Verdana" panose="020B0604030504040204" pitchFamily="34" charset="0"/>
              </a:rPr>
              <a:t>. He </a:t>
            </a:r>
            <a:r>
              <a:rPr lang="en-US" sz="2600" b="1" dirty="0">
                <a:latin typeface="Open Sans"/>
                <a:ea typeface="Verdana" panose="020B0604030504040204" pitchFamily="34" charset="0"/>
                <a:cs typeface="Verdana" panose="020B0604030504040204" pitchFamily="34" charset="0"/>
              </a:rPr>
              <a:t>restores</a:t>
            </a:r>
            <a:r>
              <a:rPr lang="en-US" sz="2600" dirty="0">
                <a:latin typeface="Open Sans"/>
                <a:ea typeface="Verdana" panose="020B0604030504040204" pitchFamily="34" charset="0"/>
                <a:cs typeface="Verdana" panose="020B0604030504040204" pitchFamily="34" charset="0"/>
              </a:rPr>
              <a:t> my soul…” (Psalm 23:1-3)</a:t>
            </a:r>
          </a:p>
        </p:txBody>
      </p:sp>
      <p:sp>
        <p:nvSpPr>
          <p:cNvPr id="5" name="TextBox 12"/>
          <p:cNvSpPr txBox="1"/>
          <p:nvPr/>
        </p:nvSpPr>
        <p:spPr>
          <a:xfrm>
            <a:off x="1207008" y="3103185"/>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there arose a fierce gale of wind ... the boat was already filling up. Jesus Himself was in the stern, asleep on the cushion; and they woke Him and said to Him, ‘Teacher, </a:t>
            </a:r>
            <a:r>
              <a:rPr lang="en-US" sz="2600" b="1" dirty="0">
                <a:latin typeface="Open Sans"/>
                <a:ea typeface="Verdana" panose="020B0604030504040204" pitchFamily="34" charset="0"/>
                <a:cs typeface="Verdana" panose="020B0604030504040204" pitchFamily="34" charset="0"/>
              </a:rPr>
              <a:t>do You not care that we are perishing</a:t>
            </a:r>
            <a:r>
              <a:rPr lang="en-US" sz="2600" dirty="0">
                <a:latin typeface="Open Sans"/>
                <a:ea typeface="Verdana" panose="020B0604030504040204" pitchFamily="34" charset="0"/>
                <a:cs typeface="Verdana" panose="020B0604030504040204" pitchFamily="34" charset="0"/>
              </a:rPr>
              <a:t>?’ And He got up and rebuked the wind and said to the sea, ‘</a:t>
            </a:r>
            <a:r>
              <a:rPr lang="en-US" sz="2600" b="1" dirty="0">
                <a:latin typeface="Open Sans"/>
                <a:ea typeface="Verdana" panose="020B0604030504040204" pitchFamily="34" charset="0"/>
                <a:cs typeface="Verdana" panose="020B0604030504040204" pitchFamily="34" charset="0"/>
              </a:rPr>
              <a:t>Hush, be still</a:t>
            </a:r>
            <a:r>
              <a:rPr lang="en-US" sz="2600" dirty="0">
                <a:latin typeface="Open Sans"/>
                <a:ea typeface="Verdana" panose="020B0604030504040204" pitchFamily="34" charset="0"/>
                <a:cs typeface="Verdana" panose="020B0604030504040204" pitchFamily="34" charset="0"/>
              </a:rPr>
              <a:t>.’ And the wind died down and it became perfectly calm.”	(Mark 4:37-39)</a:t>
            </a:r>
          </a:p>
        </p:txBody>
      </p:sp>
      <p:grpSp>
        <p:nvGrpSpPr>
          <p:cNvPr id="7" name="Group 6"/>
          <p:cNvGrpSpPr/>
          <p:nvPr/>
        </p:nvGrpSpPr>
        <p:grpSpPr>
          <a:xfrm>
            <a:off x="10319" y="381000"/>
            <a:ext cx="5232400" cy="800219"/>
            <a:chOff x="10319" y="381000"/>
            <a:chExt cx="5232400" cy="800219"/>
          </a:xfrm>
        </p:grpSpPr>
        <p:sp>
          <p:nvSpPr>
            <p:cNvPr id="9" name="Rectangle 8"/>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47229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“Wives, be subject to your own husbands, as to the Lord. For the husband is the head of the wife, as Christ also is the head of the church, </a:t>
            </a:r>
            <a:r>
              <a:rPr lang="en-US" sz="2600" b="1" dirty="0">
                <a:latin typeface="Open Sans"/>
                <a:ea typeface="Verdana" panose="020B0604030504040204" pitchFamily="34" charset="0"/>
                <a:cs typeface="Verdana" panose="020B0604030504040204" pitchFamily="34" charset="0"/>
              </a:rPr>
              <a:t>He Himself </a:t>
            </a:r>
            <a:r>
              <a:rPr lang="en-US" sz="2600" b="1" i="1" dirty="0">
                <a:latin typeface="Open Sans"/>
                <a:ea typeface="Verdana" panose="020B0604030504040204" pitchFamily="34" charset="0"/>
                <a:cs typeface="Verdana" panose="020B0604030504040204" pitchFamily="34" charset="0"/>
              </a:rPr>
              <a:t>being</a:t>
            </a:r>
            <a:r>
              <a:rPr lang="en-US" sz="2600" b="1" dirty="0">
                <a:latin typeface="Open Sans"/>
                <a:ea typeface="Verdana" panose="020B0604030504040204" pitchFamily="34" charset="0"/>
                <a:cs typeface="Verdana" panose="020B0604030504040204" pitchFamily="34" charset="0"/>
              </a:rPr>
              <a:t> the Savior of the body</a:t>
            </a:r>
            <a:r>
              <a:rPr lang="en-US" sz="2600" dirty="0">
                <a:latin typeface="Open Sans"/>
                <a:ea typeface="Verdana" panose="020B0604030504040204" pitchFamily="34" charset="0"/>
                <a:cs typeface="Verdana" panose="020B0604030504040204" pitchFamily="34" charset="0"/>
              </a:rPr>
              <a:t>.” (Eph. 5:23)</a:t>
            </a:r>
          </a:p>
        </p:txBody>
      </p:sp>
      <p:sp>
        <p:nvSpPr>
          <p:cNvPr id="4" name="Rectangle 3"/>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56134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Jesus protects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spTree>
    <p:extLst>
      <p:ext uri="{BB962C8B-B14F-4D97-AF65-F5344CB8AC3E}">
        <p14:creationId xmlns:p14="http://schemas.microsoft.com/office/powerpoint/2010/main" val="120467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3352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it be so, our God whom we serve is </a:t>
            </a:r>
            <a:r>
              <a:rPr lang="en-US" sz="2600" b="1" dirty="0">
                <a:latin typeface="Open Sans"/>
                <a:ea typeface="Verdana" panose="020B0604030504040204" pitchFamily="34" charset="0"/>
                <a:cs typeface="Verdana" panose="020B0604030504040204" pitchFamily="34" charset="0"/>
              </a:rPr>
              <a:t>able to deliver us </a:t>
            </a:r>
            <a:r>
              <a:rPr lang="en-US" sz="2600" dirty="0">
                <a:latin typeface="Open Sans"/>
                <a:ea typeface="Verdana" panose="020B0604030504040204" pitchFamily="34" charset="0"/>
                <a:cs typeface="Verdana" panose="020B0604030504040204" pitchFamily="34" charset="0"/>
              </a:rPr>
              <a:t>from the furnace of blazing fire…”	(Dan. 3:17-18)</a:t>
            </a:r>
          </a:p>
        </p:txBody>
      </p:sp>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“Even though I walk through the valley of the shadow of death, </a:t>
            </a:r>
            <a:r>
              <a:rPr lang="en-US" sz="2600" b="1" dirty="0">
                <a:latin typeface="Open Sans"/>
                <a:ea typeface="Verdana" panose="020B0604030504040204" pitchFamily="34" charset="0"/>
                <a:cs typeface="Verdana" panose="020B0604030504040204" pitchFamily="34" charset="0"/>
              </a:rPr>
              <a:t>I fear no evil</a:t>
            </a:r>
            <a:r>
              <a:rPr lang="en-US" sz="2600" dirty="0">
                <a:latin typeface="Open Sans"/>
                <a:ea typeface="Verdana" panose="020B0604030504040204" pitchFamily="34" charset="0"/>
                <a:cs typeface="Verdana" panose="020B0604030504040204" pitchFamily="34" charset="0"/>
              </a:rPr>
              <a:t>, for </a:t>
            </a:r>
            <a:r>
              <a:rPr lang="en-US" sz="2600" b="1" dirty="0">
                <a:latin typeface="Open Sans"/>
                <a:ea typeface="Verdana" panose="020B0604030504040204" pitchFamily="34" charset="0"/>
                <a:cs typeface="Verdana" panose="020B0604030504040204" pitchFamily="34" charset="0"/>
              </a:rPr>
              <a:t>You are with me</a:t>
            </a:r>
            <a:r>
              <a:rPr lang="en-US" sz="2600" dirty="0">
                <a:latin typeface="Open Sans"/>
                <a:ea typeface="Verdana" panose="020B0604030504040204" pitchFamily="34" charset="0"/>
                <a:cs typeface="Verdana" panose="020B0604030504040204" pitchFamily="34" charset="0"/>
              </a:rPr>
              <a:t>; Your rod and Your staff, they comfort me. You </a:t>
            </a:r>
            <a:r>
              <a:rPr lang="en-US" sz="2600" b="1" dirty="0">
                <a:latin typeface="Open Sans"/>
                <a:ea typeface="Verdana" panose="020B0604030504040204" pitchFamily="34" charset="0"/>
                <a:cs typeface="Verdana" panose="020B0604030504040204" pitchFamily="34" charset="0"/>
              </a:rPr>
              <a:t>prepare a table before me in the presence of my enemies</a:t>
            </a:r>
            <a:r>
              <a:rPr lang="en-US" sz="2600" dirty="0">
                <a:latin typeface="Open Sans"/>
                <a:ea typeface="Verdana" panose="020B0604030504040204" pitchFamily="34" charset="0"/>
                <a:cs typeface="Verdana" panose="020B0604030504040204" pitchFamily="34" charset="0"/>
              </a:rPr>
              <a:t>…”	(Psalm 23:4-5)</a:t>
            </a:r>
          </a:p>
        </p:txBody>
      </p:sp>
      <p:sp>
        <p:nvSpPr>
          <p:cNvPr id="8" name="TextBox 12"/>
          <p:cNvSpPr txBox="1"/>
          <p:nvPr/>
        </p:nvSpPr>
        <p:spPr>
          <a:xfrm>
            <a:off x="1207008" y="4419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“…My God sent His angel and shut the lions’ mouths and </a:t>
            </a:r>
            <a:r>
              <a:rPr lang="en-US" sz="2600" b="1" dirty="0">
                <a:latin typeface="Open Sans"/>
                <a:ea typeface="Verdana" panose="020B0604030504040204" pitchFamily="34" charset="0"/>
                <a:cs typeface="Verdana" panose="020B0604030504040204" pitchFamily="34" charset="0"/>
              </a:rPr>
              <a:t>they have not harmed me</a:t>
            </a:r>
            <a:r>
              <a:rPr lang="en-US" sz="2600" dirty="0">
                <a:latin typeface="Open Sans"/>
                <a:ea typeface="Verdana" panose="020B0604030504040204" pitchFamily="34" charset="0"/>
                <a:cs typeface="Verdana" panose="020B0604030504040204" pitchFamily="34" charset="0"/>
              </a:rPr>
              <a:t>…” (Dan. 6:22)</a:t>
            </a:r>
          </a:p>
        </p:txBody>
      </p:sp>
      <p:grpSp>
        <p:nvGrpSpPr>
          <p:cNvPr id="9" name="Group 8"/>
          <p:cNvGrpSpPr/>
          <p:nvPr/>
        </p:nvGrpSpPr>
        <p:grpSpPr>
          <a:xfrm>
            <a:off x="10319" y="381000"/>
            <a:ext cx="5842000" cy="800219"/>
            <a:chOff x="10319" y="381000"/>
            <a:chExt cx="5842000" cy="800219"/>
          </a:xfrm>
        </p:grpSpPr>
        <p:sp>
          <p:nvSpPr>
            <p:cNvPr id="10" name="Rectangle 9"/>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56134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Jesus protects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366128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2971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Outside are the dogs </a:t>
            </a:r>
            <a:r>
              <a:rPr lang="en-US" sz="2600" dirty="0">
                <a:latin typeface="Open Sans"/>
                <a:ea typeface="Verdana" panose="020B0604030504040204" pitchFamily="34" charset="0"/>
                <a:cs typeface="Verdana" panose="020B0604030504040204" pitchFamily="34" charset="0"/>
              </a:rPr>
              <a:t>and the sorcerers and the immoral persons and the murderers and the idolaters, and everyone who loves and practices lying.” (Rev. 22:15)</a:t>
            </a:r>
          </a:p>
        </p:txBody>
      </p:sp>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Spirit and the bride say, ‘Come.’ And let the one who hears say, ‘Come.’ And let the one who is thirsty come; </a:t>
            </a:r>
            <a:r>
              <a:rPr lang="en-US" sz="2600" b="1" dirty="0">
                <a:latin typeface="Open Sans"/>
                <a:ea typeface="Verdana" panose="020B0604030504040204" pitchFamily="34" charset="0"/>
                <a:cs typeface="Verdana" panose="020B0604030504040204" pitchFamily="34" charset="0"/>
              </a:rPr>
              <a:t>let the one who wishes take the water of life without cost</a:t>
            </a:r>
            <a:r>
              <a:rPr lang="en-US" sz="2600" dirty="0">
                <a:latin typeface="Open Sans"/>
                <a:ea typeface="Verdana" panose="020B0604030504040204" pitchFamily="34" charset="0"/>
                <a:cs typeface="Verdana" panose="020B0604030504040204" pitchFamily="34" charset="0"/>
              </a:rPr>
              <a:t>.”	(Rev. 22:17)</a:t>
            </a:r>
          </a:p>
        </p:txBody>
      </p:sp>
      <p:grpSp>
        <p:nvGrpSpPr>
          <p:cNvPr id="8" name="Group 7"/>
          <p:cNvGrpSpPr/>
          <p:nvPr/>
        </p:nvGrpSpPr>
        <p:grpSpPr>
          <a:xfrm>
            <a:off x="10319" y="381000"/>
            <a:ext cx="5842000" cy="800219"/>
            <a:chOff x="10319" y="381000"/>
            <a:chExt cx="5842000" cy="800219"/>
          </a:xfrm>
        </p:grpSpPr>
        <p:sp>
          <p:nvSpPr>
            <p:cNvPr id="9" name="Rectangle 8"/>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56134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Jesus protects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57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t>
            </a:r>
            <a:r>
              <a:rPr lang="en-US" sz="2600" b="1" dirty="0">
                <a:latin typeface="Open Sans"/>
                <a:ea typeface="Verdana" panose="020B0604030504040204" pitchFamily="34" charset="0"/>
                <a:cs typeface="Verdana" panose="020B0604030504040204" pitchFamily="34" charset="0"/>
              </a:rPr>
              <a:t>seek first His kingdom </a:t>
            </a:r>
            <a:r>
              <a:rPr lang="en-US" sz="2600" dirty="0">
                <a:latin typeface="Open Sans"/>
                <a:ea typeface="Verdana" panose="020B0604030504040204" pitchFamily="34" charset="0"/>
                <a:cs typeface="Verdana" panose="020B0604030504040204" pitchFamily="34" charset="0"/>
              </a:rPr>
              <a:t>and His righteousness, and all these things will be added to you.” (Matt. 6:33)</a:t>
            </a:r>
          </a:p>
        </p:txBody>
      </p:sp>
      <p:grpSp>
        <p:nvGrpSpPr>
          <p:cNvPr id="4" name="Group 3"/>
          <p:cNvGrpSpPr/>
          <p:nvPr/>
        </p:nvGrpSpPr>
        <p:grpSpPr>
          <a:xfrm>
            <a:off x="10319" y="381000"/>
            <a:ext cx="5842000" cy="800219"/>
            <a:chOff x="10319" y="381000"/>
            <a:chExt cx="5842000" cy="800219"/>
          </a:xfrm>
        </p:grpSpPr>
        <p:sp>
          <p:nvSpPr>
            <p:cNvPr id="5" name="Rectangle 4"/>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6134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Jesus protects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22203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“Husbands, love your wives, just as </a:t>
            </a:r>
            <a:r>
              <a:rPr lang="en-US" sz="2600" b="1" dirty="0">
                <a:latin typeface="Open Sans"/>
                <a:ea typeface="Verdana" panose="020B0604030504040204" pitchFamily="34" charset="0"/>
                <a:cs typeface="Verdana" panose="020B0604030504040204" pitchFamily="34" charset="0"/>
              </a:rPr>
              <a:t>Christ also loved the church </a:t>
            </a:r>
            <a:r>
              <a:rPr lang="en-US" sz="2600" dirty="0">
                <a:latin typeface="Open Sans"/>
                <a:ea typeface="Verdana" panose="020B0604030504040204" pitchFamily="34" charset="0"/>
                <a:cs typeface="Verdana" panose="020B0604030504040204" pitchFamily="34" charset="0"/>
              </a:rPr>
              <a:t>and gave Himself up for her.” (Eph. 5:25)</a:t>
            </a:r>
          </a:p>
        </p:txBody>
      </p:sp>
      <p:sp>
        <p:nvSpPr>
          <p:cNvPr id="4" name="Rectangle 3"/>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7086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first spoke through Hosea,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said to Hosea, ‘Go, </a:t>
            </a:r>
            <a:r>
              <a:rPr lang="en-US" sz="2600" b="1" dirty="0">
                <a:latin typeface="Open Sans"/>
                <a:ea typeface="Verdana" panose="020B0604030504040204" pitchFamily="34" charset="0"/>
                <a:cs typeface="Verdana" panose="020B0604030504040204" pitchFamily="34" charset="0"/>
              </a:rPr>
              <a:t>take to yourself a wife of harlotry</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have children of harlotry</a:t>
            </a:r>
            <a:r>
              <a:rPr lang="en-US" sz="2600" dirty="0">
                <a:latin typeface="Open Sans"/>
                <a:ea typeface="Verdana" panose="020B0604030504040204" pitchFamily="34" charset="0"/>
                <a:cs typeface="Verdana" panose="020B0604030504040204" pitchFamily="34" charset="0"/>
              </a:rPr>
              <a:t>; for the land commits flagrant harlotry, forsaking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(Hos. 1:2)</a:t>
            </a:r>
          </a:p>
        </p:txBody>
      </p:sp>
      <p:sp>
        <p:nvSpPr>
          <p:cNvPr id="4" name="TextBox 12"/>
          <p:cNvSpPr txBox="1"/>
          <p:nvPr/>
        </p:nvSpPr>
        <p:spPr>
          <a:xfrm>
            <a:off x="1207008" y="33555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I said to her, ‘You shall stay with me for many days. </a:t>
            </a:r>
            <a:r>
              <a:rPr lang="en-US" sz="2600" b="1" dirty="0">
                <a:latin typeface="Open Sans"/>
                <a:ea typeface="Verdana" panose="020B0604030504040204" pitchFamily="34" charset="0"/>
                <a:cs typeface="Verdana" panose="020B0604030504040204" pitchFamily="34" charset="0"/>
              </a:rPr>
              <a:t>You shall not play the harlot</a:t>
            </a:r>
            <a:r>
              <a:rPr lang="en-US" sz="2600" dirty="0">
                <a:latin typeface="Open Sans"/>
                <a:ea typeface="Verdana" panose="020B0604030504040204" pitchFamily="34" charset="0"/>
                <a:cs typeface="Verdana" panose="020B0604030504040204" pitchFamily="34" charset="0"/>
              </a:rPr>
              <a:t>, nor shall you have a man; so I will also be toward you.’”	(Hos. 3:3)</a:t>
            </a:r>
          </a:p>
        </p:txBody>
      </p:sp>
      <p:sp>
        <p:nvSpPr>
          <p:cNvPr id="5" name="TextBox 12"/>
          <p:cNvSpPr txBox="1"/>
          <p:nvPr/>
        </p:nvSpPr>
        <p:spPr>
          <a:xfrm>
            <a:off x="1207008" y="4800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will </a:t>
            </a:r>
            <a:r>
              <a:rPr lang="en-US" sz="2600" b="1" dirty="0">
                <a:latin typeface="Open Sans"/>
                <a:ea typeface="Verdana" panose="020B0604030504040204" pitchFamily="34" charset="0"/>
                <a:cs typeface="Verdana" panose="020B0604030504040204" pitchFamily="34" charset="0"/>
              </a:rPr>
              <a:t>heal</a:t>
            </a:r>
            <a:r>
              <a:rPr lang="en-US" sz="2600" dirty="0">
                <a:latin typeface="Open Sans"/>
                <a:ea typeface="Verdana" panose="020B0604030504040204" pitchFamily="34" charset="0"/>
                <a:cs typeface="Verdana" panose="020B0604030504040204" pitchFamily="34" charset="0"/>
              </a:rPr>
              <a:t> their apostasy, I will </a:t>
            </a:r>
            <a:r>
              <a:rPr lang="en-US" sz="2600" b="1" dirty="0">
                <a:latin typeface="Open Sans"/>
                <a:ea typeface="Verdana" panose="020B0604030504040204" pitchFamily="34" charset="0"/>
                <a:cs typeface="Verdana" panose="020B0604030504040204" pitchFamily="34" charset="0"/>
              </a:rPr>
              <a:t>love</a:t>
            </a:r>
            <a:r>
              <a:rPr lang="en-US" sz="2600" dirty="0">
                <a:latin typeface="Open Sans"/>
                <a:ea typeface="Verdana" panose="020B0604030504040204" pitchFamily="34" charset="0"/>
                <a:cs typeface="Verdana" panose="020B0604030504040204" pitchFamily="34" charset="0"/>
              </a:rPr>
              <a:t> them freely, for My </a:t>
            </a:r>
            <a:r>
              <a:rPr lang="en-US" sz="2600" b="1" dirty="0">
                <a:latin typeface="Open Sans"/>
                <a:ea typeface="Verdana" panose="020B0604030504040204" pitchFamily="34" charset="0"/>
                <a:cs typeface="Verdana" panose="020B0604030504040204" pitchFamily="34" charset="0"/>
              </a:rPr>
              <a:t>anger has turned away </a:t>
            </a:r>
            <a:r>
              <a:rPr lang="en-US" sz="2600" dirty="0">
                <a:latin typeface="Open Sans"/>
                <a:ea typeface="Verdana" panose="020B0604030504040204" pitchFamily="34" charset="0"/>
                <a:cs typeface="Verdana" panose="020B0604030504040204" pitchFamily="34" charset="0"/>
              </a:rPr>
              <a:t>from them.” (Hos. 14:4)</a:t>
            </a:r>
          </a:p>
        </p:txBody>
      </p:sp>
      <p:sp>
        <p:nvSpPr>
          <p:cNvPr id="12" name="Rectangle 11"/>
          <p:cNvSpPr/>
          <p:nvPr/>
        </p:nvSpPr>
        <p:spPr>
          <a:xfrm>
            <a:off x="4496485" y="381000"/>
            <a:ext cx="670034"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319" y="381000"/>
            <a:ext cx="50038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392783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shall not commit </a:t>
            </a:r>
            <a:r>
              <a:rPr lang="en-US" sz="2600" b="1" dirty="0">
                <a:latin typeface="Open Sans"/>
                <a:ea typeface="Verdana" panose="020B0604030504040204" pitchFamily="34" charset="0"/>
                <a:cs typeface="Verdana" panose="020B0604030504040204" pitchFamily="34" charset="0"/>
              </a:rPr>
              <a:t>adultery</a:t>
            </a:r>
            <a:r>
              <a:rPr lang="en-US" sz="2600" dirty="0">
                <a:latin typeface="Open Sans"/>
                <a:ea typeface="Verdana" panose="020B0604030504040204" pitchFamily="34" charset="0"/>
                <a:cs typeface="Verdana" panose="020B0604030504040204" pitchFamily="34" charset="0"/>
              </a:rPr>
              <a:t>.” (Ex. 20:14)</a:t>
            </a:r>
          </a:p>
        </p:txBody>
      </p:sp>
      <p:sp>
        <p:nvSpPr>
          <p:cNvPr id="4" name="TextBox 12"/>
          <p:cNvSpPr txBox="1"/>
          <p:nvPr/>
        </p:nvSpPr>
        <p:spPr>
          <a:xfrm>
            <a:off x="1207008" y="22098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shall not </a:t>
            </a:r>
            <a:r>
              <a:rPr lang="en-US" sz="2600" b="1" dirty="0">
                <a:latin typeface="Open Sans"/>
                <a:ea typeface="Verdana" panose="020B0604030504040204" pitchFamily="34" charset="0"/>
                <a:cs typeface="Verdana" panose="020B0604030504040204" pitchFamily="34" charset="0"/>
              </a:rPr>
              <a:t>covet your neighbor’s wife</a:t>
            </a:r>
            <a:r>
              <a:rPr lang="en-US" sz="2600" dirty="0">
                <a:latin typeface="Open Sans"/>
                <a:ea typeface="Verdana" panose="020B0604030504040204" pitchFamily="34" charset="0"/>
                <a:cs typeface="Verdana" panose="020B0604030504040204" pitchFamily="34" charset="0"/>
              </a:rPr>
              <a:t>…” (Ex. 20:17)</a:t>
            </a:r>
          </a:p>
        </p:txBody>
      </p:sp>
      <p:sp>
        <p:nvSpPr>
          <p:cNvPr id="8" name="Rectangle 7"/>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0038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109890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4893647"/>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“Husbands, love your wives, just as Christ also loved the church and gave Himself up for her, so that He might sanctify her, having cleansed her by the washing of water with the word, that He might present to Himself the church in all her glory, having no spot or wrinkle or any such thing; but that she would be holy and blameless. So husbands ought also to love their own wives as their own bodies. He who loves his own wife loves himself; for no one ever hated his own flesh, but nourishes and cherishes it, just as Christ also </a:t>
            </a:r>
            <a:r>
              <a:rPr lang="en-US" sz="2600" i="1" dirty="0">
                <a:latin typeface="Open Sans"/>
                <a:ea typeface="Verdana" panose="020B0604030504040204" pitchFamily="34" charset="0"/>
                <a:cs typeface="Verdana" panose="020B0604030504040204" pitchFamily="34" charset="0"/>
              </a:rPr>
              <a:t>does</a:t>
            </a:r>
            <a:r>
              <a:rPr lang="en-US" sz="2600" dirty="0">
                <a:latin typeface="Open Sans"/>
                <a:ea typeface="Verdana" panose="020B0604030504040204" pitchFamily="34" charset="0"/>
                <a:cs typeface="Verdana" panose="020B0604030504040204" pitchFamily="34" charset="0"/>
              </a:rPr>
              <a:t> the church, because we are members of His body.”</a:t>
            </a:r>
          </a:p>
          <a:p>
            <a:pPr algn="just"/>
            <a:r>
              <a:rPr lang="en-US" sz="2600" dirty="0">
                <a:latin typeface="Open Sans"/>
              </a:rPr>
              <a:t> </a:t>
            </a:r>
            <a:endParaRPr lang="en-US" sz="2600" dirty="0">
              <a:latin typeface="Open Sans"/>
              <a:ea typeface="Verdana" panose="020B0604030504040204" pitchFamily="34" charset="0"/>
              <a:cs typeface="Verdana" panose="020B0604030504040204" pitchFamily="34" charset="0"/>
            </a:endParaRPr>
          </a:p>
        </p:txBody>
      </p:sp>
      <p:grpSp>
        <p:nvGrpSpPr>
          <p:cNvPr id="4" name="Group 3"/>
          <p:cNvGrpSpPr/>
          <p:nvPr/>
        </p:nvGrpSpPr>
        <p:grpSpPr>
          <a:xfrm>
            <a:off x="10319" y="381000"/>
            <a:ext cx="8585200" cy="786384"/>
            <a:chOff x="10319" y="381000"/>
            <a:chExt cx="8585200" cy="786384"/>
          </a:xfrm>
        </p:grpSpPr>
        <p:sp>
          <p:nvSpPr>
            <p:cNvPr id="5" name="Rectangle 4"/>
            <p:cNvSpPr/>
            <p:nvPr/>
          </p:nvSpPr>
          <p:spPr>
            <a:xfrm>
              <a:off x="4633119" y="381000"/>
              <a:ext cx="3962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482025"/>
              <a:ext cx="82042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Great Wedding </a:t>
              </a:r>
              <a:r>
                <a:rPr lang="en-US" sz="3200" b="1" dirty="0">
                  <a:solidFill>
                    <a:schemeClr val="bg1"/>
                  </a:solidFill>
                  <a:latin typeface="Open Sans"/>
                  <a:ea typeface="Verdana" panose="020B0604030504040204" pitchFamily="34" charset="0"/>
                  <a:cs typeface="Verdana" panose="020B0604030504040204" pitchFamily="34" charset="0"/>
                </a:rPr>
                <a:t>(Ephesians 5:22-33)</a:t>
              </a:r>
            </a:p>
          </p:txBody>
        </p:sp>
      </p:grpSp>
    </p:spTree>
    <p:extLst>
      <p:ext uri="{BB962C8B-B14F-4D97-AF65-F5344CB8AC3E}">
        <p14:creationId xmlns:p14="http://schemas.microsoft.com/office/powerpoint/2010/main" val="16728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 am convinced that neither death, nor life, nor angels, nor principalities, nor things present, nor things to come, nor powers, nor height, nor depth, nor any other created thing, </a:t>
            </a:r>
            <a:r>
              <a:rPr lang="en-US" sz="2600" b="1" dirty="0">
                <a:latin typeface="Open Sans"/>
                <a:ea typeface="Verdana" panose="020B0604030504040204" pitchFamily="34" charset="0"/>
                <a:cs typeface="Verdana" panose="020B0604030504040204" pitchFamily="34" charset="0"/>
              </a:rPr>
              <a:t>will be able to separate us from the love of God</a:t>
            </a:r>
            <a:r>
              <a:rPr lang="en-US" sz="2600" dirty="0">
                <a:latin typeface="Open Sans"/>
                <a:ea typeface="Verdana" panose="020B0604030504040204" pitchFamily="34" charset="0"/>
                <a:cs typeface="Verdana" panose="020B0604030504040204" pitchFamily="34" charset="0"/>
              </a:rPr>
              <a:t>, which is in Christ Jesus our Lord.”	(Rom. 8:38-39)</a:t>
            </a:r>
          </a:p>
        </p:txBody>
      </p:sp>
      <p:sp>
        <p:nvSpPr>
          <p:cNvPr id="5" name="Rectangle 4"/>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0038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10607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We love [Him]</a:t>
            </a:r>
            <a:r>
              <a:rPr lang="en-US" sz="2600" dirty="0">
                <a:latin typeface="Open Sans"/>
                <a:ea typeface="Verdana" panose="020B0604030504040204" pitchFamily="34" charset="0"/>
                <a:cs typeface="Verdana" panose="020B0604030504040204" pitchFamily="34" charset="0"/>
              </a:rPr>
              <a:t>, because He first loved us.”	 (1 John 4:19)</a:t>
            </a:r>
          </a:p>
        </p:txBody>
      </p:sp>
      <p:sp>
        <p:nvSpPr>
          <p:cNvPr id="4" name="TextBox 12"/>
          <p:cNvSpPr txBox="1"/>
          <p:nvPr/>
        </p:nvSpPr>
        <p:spPr>
          <a:xfrm>
            <a:off x="1207008" y="2209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said to him, ‘You shall </a:t>
            </a:r>
            <a:r>
              <a:rPr lang="en-US" sz="2600" b="1" dirty="0">
                <a:latin typeface="Open Sans"/>
                <a:ea typeface="Verdana" panose="020B0604030504040204" pitchFamily="34" charset="0"/>
                <a:cs typeface="Verdana" panose="020B0604030504040204" pitchFamily="34" charset="0"/>
              </a:rPr>
              <a:t>love the Lord your God with all </a:t>
            </a:r>
            <a:r>
              <a:rPr lang="en-US" sz="2600" dirty="0">
                <a:latin typeface="Open Sans"/>
                <a:ea typeface="Verdana" panose="020B0604030504040204" pitchFamily="34" charset="0"/>
                <a:cs typeface="Verdana" panose="020B0604030504040204" pitchFamily="34" charset="0"/>
              </a:rPr>
              <a:t>your heart, and with all your soul, and with all your mind.’” (Matt. 22:37)</a:t>
            </a:r>
          </a:p>
        </p:txBody>
      </p:sp>
      <p:sp>
        <p:nvSpPr>
          <p:cNvPr id="5" name="TextBox 12"/>
          <p:cNvSpPr txBox="1"/>
          <p:nvPr/>
        </p:nvSpPr>
        <p:spPr>
          <a:xfrm>
            <a:off x="1207008" y="3317557"/>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you love Me, </a:t>
            </a:r>
            <a:r>
              <a:rPr lang="en-US" sz="2600" b="1" dirty="0">
                <a:latin typeface="Open Sans"/>
                <a:ea typeface="Verdana" panose="020B0604030504040204" pitchFamily="34" charset="0"/>
                <a:cs typeface="Verdana" panose="020B0604030504040204" pitchFamily="34" charset="0"/>
              </a:rPr>
              <a:t>you will keep My commandments</a:t>
            </a:r>
            <a:r>
              <a:rPr lang="en-US" sz="2600" dirty="0">
                <a:latin typeface="Open Sans"/>
                <a:ea typeface="Verdana" panose="020B0604030504040204" pitchFamily="34" charset="0"/>
                <a:cs typeface="Verdana" panose="020B0604030504040204" pitchFamily="34" charset="0"/>
              </a:rPr>
              <a:t>.” (John 14:15)</a:t>
            </a:r>
          </a:p>
        </p:txBody>
      </p:sp>
      <p:sp>
        <p:nvSpPr>
          <p:cNvPr id="8" name="TextBox 12"/>
          <p:cNvSpPr txBox="1"/>
          <p:nvPr/>
        </p:nvSpPr>
        <p:spPr>
          <a:xfrm>
            <a:off x="1207008" y="4114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“…walk as children of Light…, </a:t>
            </a:r>
            <a:r>
              <a:rPr lang="en-US" sz="2600" b="1" dirty="0">
                <a:latin typeface="Open Sans"/>
                <a:ea typeface="Verdana" panose="020B0604030504040204" pitchFamily="34" charset="0"/>
                <a:cs typeface="Verdana" panose="020B0604030504040204" pitchFamily="34" charset="0"/>
              </a:rPr>
              <a:t>trying to learn what is pleasing to the Lord</a:t>
            </a:r>
            <a:r>
              <a:rPr lang="en-US" sz="2600" dirty="0">
                <a:latin typeface="Open Sans"/>
                <a:ea typeface="Verdana" panose="020B0604030504040204" pitchFamily="34" charset="0"/>
                <a:cs typeface="Verdana" panose="020B0604030504040204" pitchFamily="34" charset="0"/>
              </a:rPr>
              <a:t>.” (Eph. 5:8-10)</a:t>
            </a:r>
          </a:p>
        </p:txBody>
      </p:sp>
      <p:sp>
        <p:nvSpPr>
          <p:cNvPr id="10" name="Rectangle 9"/>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50038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346644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God so loved the world, that He gave His only begotten Son</a:t>
            </a:r>
            <a:r>
              <a:rPr lang="en-US" sz="2600" dirty="0">
                <a:latin typeface="Open Sans"/>
                <a:ea typeface="Verdana" panose="020B0604030504040204" pitchFamily="34" charset="0"/>
                <a:cs typeface="Verdana" panose="020B0604030504040204" pitchFamily="34" charset="0"/>
              </a:rPr>
              <a:t>, that whoever believes in Him shall not perish, but have eternal life.” (John 3:16)</a:t>
            </a:r>
          </a:p>
        </p:txBody>
      </p:sp>
      <p:sp>
        <p:nvSpPr>
          <p:cNvPr id="5" name="Rectangle 4"/>
          <p:cNvSpPr/>
          <p:nvPr/>
        </p:nvSpPr>
        <p:spPr>
          <a:xfrm>
            <a:off x="4633119" y="381000"/>
            <a:ext cx="533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0038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Jesus loves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31463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“Husbands, love your wives, just as Christ also loved the church and </a:t>
            </a:r>
            <a:r>
              <a:rPr lang="en-US" sz="2600" b="1" dirty="0">
                <a:latin typeface="Open Sans"/>
                <a:ea typeface="Verdana" panose="020B0604030504040204" pitchFamily="34" charset="0"/>
                <a:cs typeface="Verdana" panose="020B0604030504040204" pitchFamily="34" charset="0"/>
              </a:rPr>
              <a:t>gave Himself up for her</a:t>
            </a:r>
            <a:r>
              <a:rPr lang="en-US" sz="2600" dirty="0">
                <a:latin typeface="Open Sans"/>
                <a:ea typeface="Verdana" panose="020B0604030504040204" pitchFamily="34" charset="0"/>
                <a:cs typeface="Verdana" panose="020B0604030504040204" pitchFamily="34" charset="0"/>
              </a:rPr>
              <a:t>.” (Eph. 5:25)</a:t>
            </a:r>
          </a:p>
        </p:txBody>
      </p:sp>
      <p:sp>
        <p:nvSpPr>
          <p:cNvPr id="4" name="Rectangle 3"/>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spTree>
    <p:extLst>
      <p:ext uri="{BB962C8B-B14F-4D97-AF65-F5344CB8AC3E}">
        <p14:creationId xmlns:p14="http://schemas.microsoft.com/office/powerpoint/2010/main" val="183394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“Greater love has no one than this, that one </a:t>
            </a:r>
            <a:r>
              <a:rPr lang="en-US" sz="2600" b="1" dirty="0">
                <a:latin typeface="Open Sans"/>
                <a:ea typeface="Verdana" panose="020B0604030504040204" pitchFamily="34" charset="0"/>
                <a:cs typeface="Verdana" panose="020B0604030504040204" pitchFamily="34" charset="0"/>
              </a:rPr>
              <a:t>lay down his life for his friends</a:t>
            </a:r>
            <a:r>
              <a:rPr lang="en-US" sz="2600" dirty="0">
                <a:latin typeface="Open Sans"/>
                <a:ea typeface="Verdana" panose="020B0604030504040204" pitchFamily="34" charset="0"/>
                <a:cs typeface="Verdana" panose="020B0604030504040204" pitchFamily="34" charset="0"/>
              </a:rPr>
              <a:t>.” (John 15:13)</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161528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husbands ought also </a:t>
            </a:r>
            <a:r>
              <a:rPr lang="en-US" sz="2600" b="1" dirty="0">
                <a:latin typeface="Open Sans"/>
                <a:ea typeface="Verdana" panose="020B0604030504040204" pitchFamily="34" charset="0"/>
                <a:cs typeface="Verdana" panose="020B0604030504040204" pitchFamily="34" charset="0"/>
              </a:rPr>
              <a:t>to love their own wives as their own bodies</a:t>
            </a:r>
            <a:r>
              <a:rPr lang="en-US" sz="2600" dirty="0">
                <a:latin typeface="Open Sans"/>
                <a:ea typeface="Verdana" panose="020B0604030504040204" pitchFamily="34" charset="0"/>
                <a:cs typeface="Verdana" panose="020B0604030504040204" pitchFamily="34" charset="0"/>
              </a:rPr>
              <a:t>. He who loves his own wife loves himself.” (Eph. 5:28)</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13952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He came to His own, and those who were </a:t>
            </a:r>
            <a:r>
              <a:rPr lang="en-US" sz="2600" b="1" dirty="0">
                <a:latin typeface="Open Sans"/>
                <a:ea typeface="Verdana" panose="020B0604030504040204" pitchFamily="34" charset="0"/>
                <a:cs typeface="Verdana" panose="020B0604030504040204" pitchFamily="34" charset="0"/>
              </a:rPr>
              <a:t>His own did not receive Him</a:t>
            </a:r>
            <a:r>
              <a:rPr lang="en-US" sz="2600" dirty="0">
                <a:latin typeface="Open Sans"/>
                <a:ea typeface="Verdana" panose="020B0604030504040204" pitchFamily="34" charset="0"/>
                <a:cs typeface="Verdana" panose="020B0604030504040204" pitchFamily="34" charset="0"/>
              </a:rPr>
              <a:t>.”	(John 1:11)</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170136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Jesus wept</a:t>
            </a:r>
            <a:r>
              <a:rPr lang="en-US" sz="2600" dirty="0">
                <a:latin typeface="Open Sans"/>
                <a:ea typeface="Verdana" panose="020B0604030504040204" pitchFamily="34" charset="0"/>
                <a:cs typeface="Verdana" panose="020B0604030504040204" pitchFamily="34" charset="0"/>
              </a:rPr>
              <a:t>. So the Jews were saying, ‘See how </a:t>
            </a:r>
            <a:r>
              <a:rPr lang="en-US" sz="2600" b="1" dirty="0">
                <a:latin typeface="Open Sans"/>
                <a:ea typeface="Verdana" panose="020B0604030504040204" pitchFamily="34" charset="0"/>
                <a:cs typeface="Verdana" panose="020B0604030504040204" pitchFamily="34" charset="0"/>
              </a:rPr>
              <a:t>He loved him</a:t>
            </a:r>
            <a:r>
              <a:rPr lang="en-US" sz="2600" dirty="0">
                <a:latin typeface="Open Sans"/>
                <a:ea typeface="Verdana" panose="020B0604030504040204" pitchFamily="34" charset="0"/>
                <a:cs typeface="Verdana" panose="020B0604030504040204" pitchFamily="34" charset="0"/>
              </a:rPr>
              <a:t>!’” (John 11:35-36)</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194261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God demonstrates His own love toward us, in that </a:t>
            </a:r>
            <a:r>
              <a:rPr lang="en-US" sz="2600" b="1" dirty="0">
                <a:latin typeface="Open Sans"/>
                <a:ea typeface="Verdana" panose="020B0604030504040204" pitchFamily="34" charset="0"/>
                <a:cs typeface="Verdana" panose="020B0604030504040204" pitchFamily="34" charset="0"/>
              </a:rPr>
              <a:t>while we were yet sinners, Christ died for us</a:t>
            </a:r>
            <a:r>
              <a:rPr lang="en-US" sz="2600" dirty="0">
                <a:latin typeface="Open Sans"/>
                <a:ea typeface="Verdana" panose="020B0604030504040204" pitchFamily="34" charset="0"/>
                <a:cs typeface="Verdana" panose="020B0604030504040204" pitchFamily="34" charset="0"/>
              </a:rPr>
              <a:t>.” (Rom. 5:8)</a:t>
            </a:r>
          </a:p>
        </p:txBody>
      </p:sp>
      <p:sp>
        <p:nvSpPr>
          <p:cNvPr id="4"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Fixing our eyes on Jesus</a:t>
            </a:r>
            <a:r>
              <a:rPr lang="en-US" sz="2600" dirty="0">
                <a:latin typeface="Open Sans"/>
                <a:ea typeface="Verdana" panose="020B0604030504040204" pitchFamily="34" charset="0"/>
                <a:cs typeface="Verdana" panose="020B0604030504040204" pitchFamily="34" charset="0"/>
              </a:rPr>
              <a:t>, the author and </a:t>
            </a:r>
            <a:r>
              <a:rPr lang="en-US" sz="2600" dirty="0" err="1">
                <a:latin typeface="Open Sans"/>
                <a:ea typeface="Verdana" panose="020B0604030504040204" pitchFamily="34" charset="0"/>
                <a:cs typeface="Verdana" panose="020B0604030504040204" pitchFamily="34" charset="0"/>
              </a:rPr>
              <a:t>perfecter</a:t>
            </a:r>
            <a:r>
              <a:rPr lang="en-US" sz="2600" dirty="0">
                <a:latin typeface="Open Sans"/>
                <a:ea typeface="Verdana" panose="020B0604030504040204" pitchFamily="34" charset="0"/>
                <a:cs typeface="Verdana" panose="020B0604030504040204" pitchFamily="34" charset="0"/>
              </a:rPr>
              <a:t> of faith…” (Heb. 12:2)</a:t>
            </a:r>
          </a:p>
        </p:txBody>
      </p:sp>
      <p:grpSp>
        <p:nvGrpSpPr>
          <p:cNvPr id="5" name="Group 4"/>
          <p:cNvGrpSpPr/>
          <p:nvPr/>
        </p:nvGrpSpPr>
        <p:grpSpPr>
          <a:xfrm>
            <a:off x="10319" y="381000"/>
            <a:ext cx="6146800" cy="800219"/>
            <a:chOff x="10319" y="381000"/>
            <a:chExt cx="6146800" cy="800219"/>
          </a:xfrm>
        </p:grpSpPr>
        <p:sp>
          <p:nvSpPr>
            <p:cNvPr id="8" name="Rectangle 7"/>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32838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But as many as received Him</a:t>
            </a:r>
            <a:r>
              <a:rPr lang="en-US" sz="2600" dirty="0">
                <a:latin typeface="Open Sans"/>
                <a:ea typeface="Verdana" panose="020B0604030504040204" pitchFamily="34" charset="0"/>
                <a:cs typeface="Verdana" panose="020B0604030504040204" pitchFamily="34" charset="0"/>
              </a:rPr>
              <a:t>, to them He gave the right to become children of God, even to those who believe in His name.” (               John 1:12)</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20979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cap="small" dirty="0">
                <a:latin typeface="Open Sans"/>
                <a:ea typeface="Verdana" panose="020B0604030504040204" pitchFamily="34" charset="0"/>
                <a:cs typeface="Verdana" panose="020B0604030504040204" pitchFamily="34" charset="0"/>
              </a:rPr>
              <a:t>“</a:t>
            </a:r>
            <a:r>
              <a:rPr lang="en-US" sz="2600" dirty="0">
                <a:latin typeface="Open Sans"/>
                <a:ea typeface="Verdana" panose="020B0604030504040204" pitchFamily="34" charset="0"/>
                <a:cs typeface="Verdana" panose="020B0604030504040204" pitchFamily="34" charset="0"/>
              </a:rPr>
              <a:t>For this reason a man shall leave his father and mother and shall be joined to his wife, and the two shall become one flesh. This mystery is great; but I am speaking with reference to Christ and the church. Nevertheless, each individual among you also is to love his own wife even as himself, and the wife must see to it that she respects her husband.” (Eph. 5:22-33)</a:t>
            </a:r>
          </a:p>
        </p:txBody>
      </p:sp>
      <p:grpSp>
        <p:nvGrpSpPr>
          <p:cNvPr id="4" name="Group 3"/>
          <p:cNvGrpSpPr/>
          <p:nvPr/>
        </p:nvGrpSpPr>
        <p:grpSpPr>
          <a:xfrm>
            <a:off x="10319" y="381000"/>
            <a:ext cx="8585200" cy="786384"/>
            <a:chOff x="10319" y="381000"/>
            <a:chExt cx="8585200" cy="786384"/>
          </a:xfrm>
        </p:grpSpPr>
        <p:sp>
          <p:nvSpPr>
            <p:cNvPr id="5" name="Rectangle 4"/>
            <p:cNvSpPr/>
            <p:nvPr/>
          </p:nvSpPr>
          <p:spPr>
            <a:xfrm>
              <a:off x="4633119" y="381000"/>
              <a:ext cx="3962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482025"/>
              <a:ext cx="82042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Great Wedding </a:t>
              </a:r>
              <a:r>
                <a:rPr lang="en-US" sz="3200" b="1" dirty="0">
                  <a:solidFill>
                    <a:schemeClr val="bg1"/>
                  </a:solidFill>
                  <a:latin typeface="Open Sans"/>
                  <a:ea typeface="Verdana" panose="020B0604030504040204" pitchFamily="34" charset="0"/>
                  <a:cs typeface="Verdana" panose="020B0604030504040204" pitchFamily="34" charset="0"/>
                </a:rPr>
                <a:t>(Ephesians 5:22-33)</a:t>
              </a:r>
            </a:p>
          </p:txBody>
        </p:sp>
      </p:grpSp>
    </p:spTree>
    <p:extLst>
      <p:ext uri="{BB962C8B-B14F-4D97-AF65-F5344CB8AC3E}">
        <p14:creationId xmlns:p14="http://schemas.microsoft.com/office/powerpoint/2010/main" val="37113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He who did not spare His own Son</a:t>
            </a:r>
            <a:r>
              <a:rPr lang="en-US" sz="2600" dirty="0">
                <a:latin typeface="Open Sans"/>
                <a:ea typeface="Verdana" panose="020B0604030504040204" pitchFamily="34" charset="0"/>
                <a:cs typeface="Verdana" panose="020B0604030504040204" pitchFamily="34" charset="0"/>
              </a:rPr>
              <a:t>, but delivered Him over for us all, how will He not also with Him freely give us all things?” (Rom. 8:32)</a:t>
            </a:r>
          </a:p>
        </p:txBody>
      </p:sp>
      <p:sp>
        <p:nvSpPr>
          <p:cNvPr id="4" name="TextBox 12"/>
          <p:cNvSpPr txBox="1"/>
          <p:nvPr/>
        </p:nvSpPr>
        <p:spPr>
          <a:xfrm>
            <a:off x="1207008" y="2895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saying to them all, ‘If anyone wishes to come after Me, </a:t>
            </a:r>
            <a:r>
              <a:rPr lang="en-US" sz="2600" b="1" dirty="0">
                <a:latin typeface="Open Sans"/>
                <a:ea typeface="Verdana" panose="020B0604030504040204" pitchFamily="34" charset="0"/>
                <a:cs typeface="Verdana" panose="020B0604030504040204" pitchFamily="34" charset="0"/>
              </a:rPr>
              <a:t>he must deny himself</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take up his cross daily</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follow Me</a:t>
            </a:r>
            <a:r>
              <a:rPr lang="en-US" sz="2600" dirty="0">
                <a:latin typeface="Open Sans"/>
              </a:rPr>
              <a:t>.</a:t>
            </a:r>
            <a:r>
              <a:rPr lang="en-US" sz="2600" dirty="0">
                <a:latin typeface="Open Sans"/>
                <a:ea typeface="Verdana" panose="020B0604030504040204" pitchFamily="34" charset="0"/>
                <a:cs typeface="Verdana" panose="020B0604030504040204" pitchFamily="34" charset="0"/>
              </a:rPr>
              <a:t>’” (Luke 9:23)</a:t>
            </a:r>
          </a:p>
        </p:txBody>
      </p:sp>
      <p:sp>
        <p:nvSpPr>
          <p:cNvPr id="5" name="TextBox 12"/>
          <p:cNvSpPr txBox="1"/>
          <p:nvPr/>
        </p:nvSpPr>
        <p:spPr>
          <a:xfrm>
            <a:off x="1207008" y="42672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“…that I may know Him and the power of His resurrection and </a:t>
            </a:r>
            <a:r>
              <a:rPr lang="en-US" sz="2600" b="1" dirty="0">
                <a:latin typeface="Open Sans"/>
                <a:ea typeface="Verdana" panose="020B0604030504040204" pitchFamily="34" charset="0"/>
                <a:cs typeface="Verdana" panose="020B0604030504040204" pitchFamily="34" charset="0"/>
              </a:rPr>
              <a:t>the fellowship of His sufferings</a:t>
            </a:r>
            <a:r>
              <a:rPr lang="en-US" sz="2600" dirty="0">
                <a:latin typeface="Open Sans"/>
                <a:ea typeface="Verdana" panose="020B0604030504040204" pitchFamily="34" charset="0"/>
                <a:cs typeface="Verdana" panose="020B0604030504040204" pitchFamily="34" charset="0"/>
              </a:rPr>
              <a:t>, being conformed to His death.”	(Phil. 3:10)</a:t>
            </a:r>
          </a:p>
        </p:txBody>
      </p:sp>
      <p:grpSp>
        <p:nvGrpSpPr>
          <p:cNvPr id="8" name="Group 7"/>
          <p:cNvGrpSpPr/>
          <p:nvPr/>
        </p:nvGrpSpPr>
        <p:grpSpPr>
          <a:xfrm>
            <a:off x="10319" y="381000"/>
            <a:ext cx="6146800" cy="800219"/>
            <a:chOff x="10319" y="381000"/>
            <a:chExt cx="6146800" cy="800219"/>
          </a:xfrm>
        </p:grpSpPr>
        <p:sp>
          <p:nvSpPr>
            <p:cNvPr id="9" name="Rectangle 8"/>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48491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“Iron sharpens iron, so </a:t>
            </a:r>
            <a:r>
              <a:rPr lang="en-US" sz="2600" b="1" dirty="0">
                <a:latin typeface="Open Sans"/>
                <a:ea typeface="Verdana" panose="020B0604030504040204" pitchFamily="34" charset="0"/>
                <a:cs typeface="Verdana" panose="020B0604030504040204" pitchFamily="34" charset="0"/>
              </a:rPr>
              <a:t>one man sharpens another</a:t>
            </a:r>
            <a:r>
              <a:rPr lang="en-US" sz="2600" dirty="0">
                <a:latin typeface="Open Sans"/>
                <a:ea typeface="Verdana" panose="020B0604030504040204" pitchFamily="34" charset="0"/>
                <a:cs typeface="Verdana" panose="020B0604030504040204" pitchFamily="34" charset="0"/>
              </a:rPr>
              <a:t>.” (Prov. 27:17)</a:t>
            </a:r>
          </a:p>
        </p:txBody>
      </p:sp>
      <p:grpSp>
        <p:nvGrpSpPr>
          <p:cNvPr id="4" name="Group 3"/>
          <p:cNvGrpSpPr/>
          <p:nvPr/>
        </p:nvGrpSpPr>
        <p:grpSpPr>
          <a:xfrm>
            <a:off x="10319" y="381000"/>
            <a:ext cx="6146800" cy="800219"/>
            <a:chOff x="10319" y="381000"/>
            <a:chExt cx="6146800" cy="800219"/>
          </a:xfrm>
        </p:grpSpPr>
        <p:sp>
          <p:nvSpPr>
            <p:cNvPr id="5" name="Rectangle 4"/>
            <p:cNvSpPr/>
            <p:nvPr/>
          </p:nvSpPr>
          <p:spPr>
            <a:xfrm>
              <a:off x="4633119" y="381000"/>
              <a:ext cx="1524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9182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Jesus suffers for His bride. </a:t>
              </a:r>
              <a:r>
                <a:rPr lang="en-US" sz="1400" b="1" dirty="0">
                  <a:solidFill>
                    <a:schemeClr val="bg1"/>
                  </a:solidFill>
                  <a:latin typeface="Open Sans"/>
                  <a:ea typeface="Verdana" panose="020B0604030504040204" pitchFamily="34" charset="0"/>
                  <a:cs typeface="Verdana" panose="020B0604030504040204" pitchFamily="34" charset="0"/>
                </a:rPr>
                <a:t>(Ephesians 5:25)</a:t>
              </a:r>
            </a:p>
          </p:txBody>
        </p:sp>
      </p:grpSp>
    </p:spTree>
    <p:extLst>
      <p:ext uri="{BB962C8B-B14F-4D97-AF65-F5344CB8AC3E}">
        <p14:creationId xmlns:p14="http://schemas.microsoft.com/office/powerpoint/2010/main" val="6106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that </a:t>
            </a:r>
            <a:r>
              <a:rPr lang="en-US" sz="2600" b="1" dirty="0">
                <a:latin typeface="Open Sans"/>
                <a:ea typeface="Verdana" panose="020B0604030504040204" pitchFamily="34" charset="0"/>
                <a:cs typeface="Verdana" panose="020B0604030504040204" pitchFamily="34" charset="0"/>
              </a:rPr>
              <a:t>He might sanctify her</a:t>
            </a:r>
            <a:r>
              <a:rPr lang="en-US" sz="2600" dirty="0">
                <a:latin typeface="Open Sans"/>
                <a:ea typeface="Verdana" panose="020B0604030504040204" pitchFamily="34" charset="0"/>
                <a:cs typeface="Verdana" panose="020B0604030504040204" pitchFamily="34" charset="0"/>
              </a:rPr>
              <a:t>, having </a:t>
            </a:r>
            <a:r>
              <a:rPr lang="en-US" sz="2600" b="1" dirty="0">
                <a:latin typeface="Open Sans"/>
                <a:ea typeface="Verdana" panose="020B0604030504040204" pitchFamily="34" charset="0"/>
                <a:cs typeface="Verdana" panose="020B0604030504040204" pitchFamily="34" charset="0"/>
              </a:rPr>
              <a:t>cleansed her</a:t>
            </a:r>
            <a:r>
              <a:rPr lang="en-US" sz="2600" dirty="0">
                <a:latin typeface="Open Sans"/>
                <a:ea typeface="Verdana" panose="020B0604030504040204" pitchFamily="34" charset="0"/>
                <a:cs typeface="Verdana" panose="020B0604030504040204" pitchFamily="34" charset="0"/>
              </a:rPr>
              <a:t> by the washing of water with the word.” (Eph. 5:26)</a:t>
            </a:r>
          </a:p>
        </p:txBody>
      </p:sp>
      <p:sp>
        <p:nvSpPr>
          <p:cNvPr id="4" name="Rectangle 3"/>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spTree>
    <p:extLst>
      <p:ext uri="{BB962C8B-B14F-4D97-AF65-F5344CB8AC3E}">
        <p14:creationId xmlns:p14="http://schemas.microsoft.com/office/powerpoint/2010/main" val="137208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289310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“Thus says the Lord </a:t>
            </a:r>
            <a:r>
              <a:rPr lang="en-US" sz="2600" cap="small" dirty="0">
                <a:latin typeface="Open Sans"/>
                <a:ea typeface="Verdana" panose="020B0604030504040204" pitchFamily="34" charset="0"/>
                <a:cs typeface="Verdana" panose="020B0604030504040204" pitchFamily="34" charset="0"/>
              </a:rPr>
              <a:t>God</a:t>
            </a:r>
            <a:r>
              <a:rPr lang="en-US" sz="2600" dirty="0">
                <a:latin typeface="Open Sans"/>
                <a:ea typeface="Verdana" panose="020B0604030504040204" pitchFamily="34" charset="0"/>
                <a:cs typeface="Verdana" panose="020B0604030504040204" pitchFamily="34" charset="0"/>
              </a:rPr>
              <a:t> to Jerusalem,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As for your birth, on the day you were born your navel cord was not cut, nor were you washed with water for cleansing; you were not rubbed with salt or even wrapped in cloths. </a:t>
            </a:r>
            <a:r>
              <a:rPr lang="en-US" sz="2600" b="1" dirty="0">
                <a:latin typeface="Open Sans"/>
                <a:ea typeface="Verdana" panose="020B0604030504040204" pitchFamily="34" charset="0"/>
                <a:cs typeface="Verdana" panose="020B0604030504040204" pitchFamily="34" charset="0"/>
              </a:rPr>
              <a:t>No eye looked with pity on you </a:t>
            </a:r>
            <a:r>
              <a:rPr lang="en-US" sz="2600" dirty="0">
                <a:latin typeface="Open Sans"/>
                <a:ea typeface="Verdana" panose="020B0604030504040204" pitchFamily="34" charset="0"/>
                <a:cs typeface="Verdana" panose="020B0604030504040204" pitchFamily="34" charset="0"/>
              </a:rPr>
              <a:t>to do any of these things for you, to have compassion on you. Rather you were thrown out into the open field, for </a:t>
            </a:r>
            <a:r>
              <a:rPr lang="en-US" sz="2600" b="1" dirty="0">
                <a:latin typeface="Open Sans"/>
                <a:ea typeface="Verdana" panose="020B0604030504040204" pitchFamily="34" charset="0"/>
                <a:cs typeface="Verdana" panose="020B0604030504040204" pitchFamily="34" charset="0"/>
              </a:rPr>
              <a:t>you were abhorred on the day you were born</a:t>
            </a:r>
            <a:r>
              <a:rPr lang="en-US" sz="2600" dirty="0">
                <a:latin typeface="Open Sans"/>
                <a:ea typeface="Verdana" panose="020B0604030504040204" pitchFamily="34" charset="0"/>
                <a:cs typeface="Verdana" panose="020B0604030504040204" pitchFamily="34" charset="0"/>
              </a:rPr>
              <a:t>.’” (Ezek. 16:3-5)</a:t>
            </a:r>
          </a:p>
        </p:txBody>
      </p:sp>
      <p:grpSp>
        <p:nvGrpSpPr>
          <p:cNvPr id="4" name="Group 3"/>
          <p:cNvGrpSpPr/>
          <p:nvPr/>
        </p:nvGrpSpPr>
        <p:grpSpPr>
          <a:xfrm>
            <a:off x="10319" y="381000"/>
            <a:ext cx="5384800" cy="800219"/>
            <a:chOff x="10319" y="381000"/>
            <a:chExt cx="5384800" cy="800219"/>
          </a:xfrm>
        </p:grpSpPr>
        <p:sp>
          <p:nvSpPr>
            <p:cNvPr id="5" name="Rectangle 4"/>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36139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329320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said to you </a:t>
            </a:r>
            <a:r>
              <a:rPr lang="en-US" sz="2600" b="1" dirty="0">
                <a:latin typeface="Open Sans"/>
                <a:ea typeface="Verdana" panose="020B0604030504040204" pitchFamily="34" charset="0"/>
                <a:cs typeface="Verdana" panose="020B0604030504040204" pitchFamily="34" charset="0"/>
              </a:rPr>
              <a:t>while you were in your blood</a:t>
            </a:r>
            <a:r>
              <a:rPr lang="en-US" sz="2600" dirty="0">
                <a:latin typeface="Open Sans"/>
                <a:ea typeface="Verdana" panose="020B0604030504040204" pitchFamily="34" charset="0"/>
                <a:cs typeface="Verdana" panose="020B0604030504040204" pitchFamily="34" charset="0"/>
              </a:rPr>
              <a:t>, ‘Live!’ Yes, I said to you while you were in your blood, ‘</a:t>
            </a:r>
            <a:r>
              <a:rPr lang="en-US" sz="2600" b="1" dirty="0">
                <a:latin typeface="Open Sans"/>
                <a:ea typeface="Verdana" panose="020B0604030504040204" pitchFamily="34" charset="0"/>
                <a:cs typeface="Verdana" panose="020B0604030504040204" pitchFamily="34" charset="0"/>
              </a:rPr>
              <a:t>Live</a:t>
            </a:r>
            <a:r>
              <a:rPr lang="en-US" sz="2600" dirty="0">
                <a:latin typeface="Open Sans"/>
                <a:ea typeface="Verdana" panose="020B0604030504040204" pitchFamily="34" charset="0"/>
                <a:cs typeface="Verdana" panose="020B0604030504040204" pitchFamily="34" charset="0"/>
              </a:rPr>
              <a:t>!’ … I also swore to you and entered into a covenant with you so that you became Mine,” declares the Lord </a:t>
            </a:r>
            <a:r>
              <a:rPr lang="en-US" sz="2600" cap="small" dirty="0">
                <a:latin typeface="Open Sans"/>
                <a:ea typeface="Verdana" panose="020B0604030504040204" pitchFamily="34" charset="0"/>
                <a:cs typeface="Verdana" panose="020B0604030504040204" pitchFamily="34" charset="0"/>
              </a:rPr>
              <a:t>God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Then</a:t>
            </a:r>
            <a:r>
              <a:rPr lang="en-US" sz="2600" dirty="0">
                <a:latin typeface="Open Sans"/>
                <a:ea typeface="Verdana" panose="020B0604030504040204" pitchFamily="34" charset="0"/>
                <a:cs typeface="Verdana" panose="020B0604030504040204" pitchFamily="34" charset="0"/>
              </a:rPr>
              <a:t> I bathed you with water, </a:t>
            </a:r>
            <a:r>
              <a:rPr lang="en-US" sz="2600" b="1" dirty="0">
                <a:latin typeface="Open Sans"/>
                <a:ea typeface="Verdana" panose="020B0604030504040204" pitchFamily="34" charset="0"/>
                <a:cs typeface="Verdana" panose="020B0604030504040204" pitchFamily="34" charset="0"/>
              </a:rPr>
              <a:t>washed off your blood </a:t>
            </a:r>
            <a:r>
              <a:rPr lang="en-US" sz="2600" dirty="0">
                <a:latin typeface="Open Sans"/>
                <a:ea typeface="Verdana" panose="020B0604030504040204" pitchFamily="34" charset="0"/>
                <a:cs typeface="Verdana" panose="020B0604030504040204" pitchFamily="34" charset="0"/>
              </a:rPr>
              <a:t>from you and anointed you with oil. </a:t>
            </a:r>
            <a:r>
              <a:rPr lang="en-US" sz="2600" b="1" dirty="0">
                <a:latin typeface="Open Sans"/>
                <a:ea typeface="Verdana" panose="020B0604030504040204" pitchFamily="34" charset="0"/>
                <a:cs typeface="Verdana" panose="020B0604030504040204" pitchFamily="34" charset="0"/>
              </a:rPr>
              <a:t>I also clothed you </a:t>
            </a:r>
            <a:r>
              <a:rPr lang="en-US" sz="2600" dirty="0">
                <a:latin typeface="Open Sans"/>
                <a:ea typeface="Verdana" panose="020B0604030504040204" pitchFamily="34" charset="0"/>
                <a:cs typeface="Verdana" panose="020B0604030504040204" pitchFamily="34" charset="0"/>
              </a:rPr>
              <a:t>with embroidered cloth and put sandals of porpoise skin on your feet; and I wrapped you with </a:t>
            </a:r>
            <a:r>
              <a:rPr lang="en-US" sz="2600" b="1" dirty="0">
                <a:latin typeface="Open Sans"/>
                <a:ea typeface="Verdana" panose="020B0604030504040204" pitchFamily="34" charset="0"/>
                <a:cs typeface="Verdana" panose="020B0604030504040204" pitchFamily="34" charset="0"/>
              </a:rPr>
              <a:t>fine linen </a:t>
            </a:r>
            <a:r>
              <a:rPr lang="en-US" sz="2600" dirty="0">
                <a:latin typeface="Open Sans"/>
                <a:ea typeface="Verdana" panose="020B0604030504040204" pitchFamily="34" charset="0"/>
                <a:cs typeface="Verdana" panose="020B0604030504040204" pitchFamily="34" charset="0"/>
              </a:rPr>
              <a:t>and covered you with silk.”	(Ezek. 16:6, 8-10)</a:t>
            </a:r>
          </a:p>
        </p:txBody>
      </p:sp>
      <p:grpSp>
        <p:nvGrpSpPr>
          <p:cNvPr id="4" name="Group 3"/>
          <p:cNvGrpSpPr/>
          <p:nvPr/>
        </p:nvGrpSpPr>
        <p:grpSpPr>
          <a:xfrm>
            <a:off x="10319" y="381000"/>
            <a:ext cx="5384800" cy="800219"/>
            <a:chOff x="10319" y="381000"/>
            <a:chExt cx="5384800" cy="800219"/>
          </a:xfrm>
        </p:grpSpPr>
        <p:sp>
          <p:nvSpPr>
            <p:cNvPr id="5" name="Rectangle 4"/>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2645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you trusted in your beauty and </a:t>
            </a:r>
            <a:r>
              <a:rPr lang="en-US" sz="2600" b="1" dirty="0">
                <a:latin typeface="Open Sans"/>
                <a:ea typeface="Verdana" panose="020B0604030504040204" pitchFamily="34" charset="0"/>
                <a:cs typeface="Verdana" panose="020B0604030504040204" pitchFamily="34" charset="0"/>
              </a:rPr>
              <a:t>played the harlot</a:t>
            </a:r>
            <a:r>
              <a:rPr lang="en-US" sz="2600" dirty="0">
                <a:latin typeface="Open Sans"/>
                <a:ea typeface="Verdana" panose="020B0604030504040204" pitchFamily="34" charset="0"/>
                <a:cs typeface="Verdana" panose="020B0604030504040204" pitchFamily="34" charset="0"/>
              </a:rPr>
              <a:t> because of your fame, and you poured out your harlotries on every passer-by who might be willing.” (Ezek. 16:15)</a:t>
            </a:r>
          </a:p>
        </p:txBody>
      </p:sp>
      <p:sp>
        <p:nvSpPr>
          <p:cNvPr id="4" name="TextBox 12"/>
          <p:cNvSpPr txBox="1"/>
          <p:nvPr/>
        </p:nvSpPr>
        <p:spPr>
          <a:xfrm>
            <a:off x="1207008" y="2971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“As a </a:t>
            </a:r>
            <a:r>
              <a:rPr lang="en-US" sz="2600" b="1" dirty="0">
                <a:latin typeface="Open Sans"/>
                <a:ea typeface="Verdana" panose="020B0604030504040204" pitchFamily="34" charset="0"/>
                <a:cs typeface="Verdana" panose="020B0604030504040204" pitchFamily="34" charset="0"/>
              </a:rPr>
              <a:t>ring of gold in a swine’s snout </a:t>
            </a:r>
            <a:r>
              <a:rPr lang="en-US" sz="2600" dirty="0">
                <a:latin typeface="Open Sans"/>
                <a:ea typeface="Verdana" panose="020B0604030504040204" pitchFamily="34" charset="0"/>
                <a:cs typeface="Verdana" panose="020B0604030504040204" pitchFamily="34" charset="0"/>
              </a:rPr>
              <a:t>so is a beautiful woman who lacks discretion.” (Prov. 11:22)</a:t>
            </a:r>
          </a:p>
        </p:txBody>
      </p:sp>
      <p:grpSp>
        <p:nvGrpSpPr>
          <p:cNvPr id="5" name="Group 4"/>
          <p:cNvGrpSpPr/>
          <p:nvPr/>
        </p:nvGrpSpPr>
        <p:grpSpPr>
          <a:xfrm>
            <a:off x="10319" y="381000"/>
            <a:ext cx="5384800" cy="800219"/>
            <a:chOff x="10319" y="381000"/>
            <a:chExt cx="5384800" cy="800219"/>
          </a:xfrm>
        </p:grpSpPr>
        <p:sp>
          <p:nvSpPr>
            <p:cNvPr id="8" name="Rectangle 7"/>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2324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292173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“Or do you not know that </a:t>
            </a:r>
            <a:r>
              <a:rPr lang="en-US" sz="2600" b="1" dirty="0">
                <a:latin typeface="Open Sans"/>
                <a:ea typeface="Verdana" panose="020B0604030504040204" pitchFamily="34" charset="0"/>
                <a:cs typeface="Verdana" panose="020B0604030504040204" pitchFamily="34" charset="0"/>
              </a:rPr>
              <a:t>the unrighteous will not inherit the kingdom of God</a:t>
            </a:r>
            <a:r>
              <a:rPr lang="en-US" sz="2600" dirty="0">
                <a:latin typeface="Open Sans"/>
                <a:ea typeface="Verdana" panose="020B0604030504040204" pitchFamily="34" charset="0"/>
                <a:cs typeface="Verdana" panose="020B0604030504040204" pitchFamily="34" charset="0"/>
              </a:rPr>
              <a:t>? Do not be deceived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Such were some of you; but </a:t>
            </a:r>
            <a:r>
              <a:rPr lang="en-US" sz="2600" b="1" dirty="0">
                <a:latin typeface="Open Sans"/>
                <a:ea typeface="Verdana" panose="020B0604030504040204" pitchFamily="34" charset="0"/>
                <a:cs typeface="Verdana" panose="020B0604030504040204" pitchFamily="34" charset="0"/>
              </a:rPr>
              <a:t>you were washed, but you were sanctified</a:t>
            </a:r>
            <a:r>
              <a:rPr lang="en-US" sz="2600" dirty="0">
                <a:latin typeface="Open Sans"/>
                <a:ea typeface="Verdana" panose="020B0604030504040204" pitchFamily="34" charset="0"/>
                <a:cs typeface="Verdana" panose="020B0604030504040204" pitchFamily="34" charset="0"/>
              </a:rPr>
              <a:t>…” (1 Cor. 6:9-11)</a:t>
            </a:r>
          </a:p>
        </p:txBody>
      </p:sp>
      <p:sp>
        <p:nvSpPr>
          <p:cNvPr id="4" name="TextBox 12"/>
          <p:cNvSpPr txBox="1"/>
          <p:nvPr/>
        </p:nvSpPr>
        <p:spPr>
          <a:xfrm>
            <a:off x="1207008" y="3048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you know with certainty, that </a:t>
            </a:r>
            <a:r>
              <a:rPr lang="en-US" sz="2600" b="1" dirty="0">
                <a:latin typeface="Open Sans"/>
                <a:ea typeface="Verdana" panose="020B0604030504040204" pitchFamily="34" charset="0"/>
                <a:cs typeface="Verdana" panose="020B0604030504040204" pitchFamily="34" charset="0"/>
              </a:rPr>
              <a:t>no immoral or impure person or covetous man</a:t>
            </a:r>
            <a:r>
              <a:rPr lang="en-US" sz="2600" dirty="0">
                <a:latin typeface="Open Sans"/>
                <a:ea typeface="Verdana" panose="020B0604030504040204" pitchFamily="34" charset="0"/>
                <a:cs typeface="Verdana" panose="020B0604030504040204" pitchFamily="34" charset="0"/>
              </a:rPr>
              <a:t>, who is an idolater, </a:t>
            </a:r>
            <a:r>
              <a:rPr lang="en-US" sz="2600" b="1" dirty="0">
                <a:latin typeface="Open Sans"/>
                <a:ea typeface="Verdana" panose="020B0604030504040204" pitchFamily="34" charset="0"/>
                <a:cs typeface="Verdana" panose="020B0604030504040204" pitchFamily="34" charset="0"/>
              </a:rPr>
              <a:t>has an inheritance in the kingdom </a:t>
            </a:r>
            <a:r>
              <a:rPr lang="en-US" sz="2600" dirty="0">
                <a:latin typeface="Open Sans"/>
                <a:ea typeface="Verdana" panose="020B0604030504040204" pitchFamily="34" charset="0"/>
                <a:cs typeface="Verdana" panose="020B0604030504040204" pitchFamily="34" charset="0"/>
              </a:rPr>
              <a:t>of Christ and God.” (Eph. 5:5)</a:t>
            </a:r>
          </a:p>
        </p:txBody>
      </p:sp>
      <p:grpSp>
        <p:nvGrpSpPr>
          <p:cNvPr id="5" name="Group 4"/>
          <p:cNvGrpSpPr/>
          <p:nvPr/>
        </p:nvGrpSpPr>
        <p:grpSpPr>
          <a:xfrm>
            <a:off x="10319" y="381000"/>
            <a:ext cx="5384800" cy="800219"/>
            <a:chOff x="10319" y="381000"/>
            <a:chExt cx="5384800" cy="800219"/>
          </a:xfrm>
        </p:grpSpPr>
        <p:sp>
          <p:nvSpPr>
            <p:cNvPr id="8" name="Rectangle 7"/>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208357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the things that </a:t>
            </a:r>
            <a:r>
              <a:rPr lang="en-US" sz="2600" b="1" dirty="0">
                <a:latin typeface="Open Sans"/>
                <a:ea typeface="Verdana" panose="020B0604030504040204" pitchFamily="34" charset="0"/>
                <a:cs typeface="Verdana" panose="020B0604030504040204" pitchFamily="34" charset="0"/>
              </a:rPr>
              <a:t>proceed out of the mouth </a:t>
            </a:r>
            <a:r>
              <a:rPr lang="en-US" sz="2600" dirty="0">
                <a:latin typeface="Open Sans"/>
                <a:ea typeface="Verdana" panose="020B0604030504040204" pitchFamily="34" charset="0"/>
                <a:cs typeface="Verdana" panose="020B0604030504040204" pitchFamily="34" charset="0"/>
              </a:rPr>
              <a:t>come from the heart, and </a:t>
            </a:r>
            <a:r>
              <a:rPr lang="en-US" sz="2600" b="1" dirty="0">
                <a:latin typeface="Open Sans"/>
                <a:ea typeface="Verdana" panose="020B0604030504040204" pitchFamily="34" charset="0"/>
                <a:cs typeface="Verdana" panose="020B0604030504040204" pitchFamily="34" charset="0"/>
              </a:rPr>
              <a:t>those defile the man</a:t>
            </a:r>
            <a:r>
              <a:rPr lang="en-US" sz="2600" dirty="0">
                <a:latin typeface="Open Sans"/>
                <a:ea typeface="Verdana" panose="020B0604030504040204" pitchFamily="34" charset="0"/>
                <a:cs typeface="Verdana" panose="020B0604030504040204" pitchFamily="34" charset="0"/>
              </a:rPr>
              <a:t>. For </a:t>
            </a:r>
            <a:r>
              <a:rPr lang="en-US" sz="2600" b="1" dirty="0">
                <a:latin typeface="Open Sans"/>
                <a:ea typeface="Verdana" panose="020B0604030504040204" pitchFamily="34" charset="0"/>
                <a:cs typeface="Verdana" panose="020B0604030504040204" pitchFamily="34" charset="0"/>
              </a:rPr>
              <a:t>out of the heart </a:t>
            </a:r>
            <a:r>
              <a:rPr lang="en-US" sz="2600" dirty="0">
                <a:latin typeface="Open Sans"/>
                <a:ea typeface="Verdana" panose="020B0604030504040204" pitchFamily="34" charset="0"/>
                <a:cs typeface="Verdana" panose="020B0604030504040204" pitchFamily="34" charset="0"/>
              </a:rPr>
              <a:t>come evil thoughts, murders, adulteries, fornications, thefts, false witness, slanders. These are the things which defile the man…” (Matt. 15:18-20)</a:t>
            </a:r>
          </a:p>
        </p:txBody>
      </p:sp>
      <p:sp>
        <p:nvSpPr>
          <p:cNvPr id="4" name="TextBox 12"/>
          <p:cNvSpPr txBox="1"/>
          <p:nvPr/>
        </p:nvSpPr>
        <p:spPr>
          <a:xfrm>
            <a:off x="1207008" y="34126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immorality or any impurity or greed </a:t>
            </a:r>
            <a:r>
              <a:rPr lang="en-US" sz="2600" b="1" dirty="0">
                <a:latin typeface="Open Sans"/>
                <a:ea typeface="Verdana" panose="020B0604030504040204" pitchFamily="34" charset="0"/>
                <a:cs typeface="Verdana" panose="020B0604030504040204" pitchFamily="34" charset="0"/>
              </a:rPr>
              <a:t>must not even be named among you</a:t>
            </a:r>
            <a:r>
              <a:rPr lang="en-US" sz="2600" dirty="0">
                <a:latin typeface="Open Sans"/>
                <a:ea typeface="Verdana" panose="020B0604030504040204" pitchFamily="34" charset="0"/>
                <a:cs typeface="Verdana" panose="020B0604030504040204" pitchFamily="34" charset="0"/>
              </a:rPr>
              <a:t>, as is proper among saints;</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and there must be </a:t>
            </a:r>
            <a:r>
              <a:rPr lang="en-US" sz="2600" b="1" dirty="0">
                <a:latin typeface="Open Sans"/>
                <a:ea typeface="Verdana" panose="020B0604030504040204" pitchFamily="34" charset="0"/>
                <a:cs typeface="Verdana" panose="020B0604030504040204" pitchFamily="34" charset="0"/>
              </a:rPr>
              <a:t>no filthiness </a:t>
            </a:r>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silly talk</a:t>
            </a:r>
            <a:r>
              <a:rPr lang="en-US" sz="2600" dirty="0">
                <a:latin typeface="Open Sans"/>
                <a:ea typeface="Verdana" panose="020B0604030504040204" pitchFamily="34" charset="0"/>
                <a:cs typeface="Verdana" panose="020B0604030504040204" pitchFamily="34" charset="0"/>
              </a:rPr>
              <a:t>, or </a:t>
            </a:r>
            <a:r>
              <a:rPr lang="en-US" sz="2600" b="1" dirty="0">
                <a:latin typeface="Open Sans"/>
                <a:ea typeface="Verdana" panose="020B0604030504040204" pitchFamily="34" charset="0"/>
                <a:cs typeface="Verdana" panose="020B0604030504040204" pitchFamily="34" charset="0"/>
              </a:rPr>
              <a:t>coarse jesting</a:t>
            </a:r>
            <a:r>
              <a:rPr lang="en-US" sz="2600" dirty="0">
                <a:latin typeface="Open Sans"/>
                <a:ea typeface="Verdana" panose="020B0604030504040204" pitchFamily="34" charset="0"/>
                <a:cs typeface="Verdana" panose="020B0604030504040204" pitchFamily="34" charset="0"/>
              </a:rPr>
              <a:t>, which are not fitting, but rather giving of thanks.” (Eph. 5:3-4)</a:t>
            </a:r>
          </a:p>
        </p:txBody>
      </p:sp>
      <p:grpSp>
        <p:nvGrpSpPr>
          <p:cNvPr id="5" name="Group 4"/>
          <p:cNvGrpSpPr/>
          <p:nvPr/>
        </p:nvGrpSpPr>
        <p:grpSpPr>
          <a:xfrm>
            <a:off x="10319" y="381000"/>
            <a:ext cx="5384800" cy="800219"/>
            <a:chOff x="10319" y="381000"/>
            <a:chExt cx="5384800" cy="800219"/>
          </a:xfrm>
        </p:grpSpPr>
        <p:sp>
          <p:nvSpPr>
            <p:cNvPr id="8" name="Rectangle 7"/>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267369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am the vine, you are the branches; he who abides in Me and I in him, he bears much fruit, for </a:t>
            </a:r>
            <a:r>
              <a:rPr lang="en-US" sz="2600" b="1" dirty="0">
                <a:latin typeface="Open Sans"/>
                <a:ea typeface="Verdana" panose="020B0604030504040204" pitchFamily="34" charset="0"/>
                <a:cs typeface="Verdana" panose="020B0604030504040204" pitchFamily="34" charset="0"/>
              </a:rPr>
              <a:t>apart from Me you can do nothing</a:t>
            </a:r>
            <a:r>
              <a:rPr lang="en-US" sz="2600" dirty="0">
                <a:latin typeface="Open Sans"/>
                <a:ea typeface="Verdana" panose="020B0604030504040204" pitchFamily="34" charset="0"/>
                <a:cs typeface="Verdana" panose="020B0604030504040204" pitchFamily="34" charset="0"/>
              </a:rPr>
              <a:t>.”         (John 15:5)</a:t>
            </a:r>
          </a:p>
        </p:txBody>
      </p:sp>
      <p:grpSp>
        <p:nvGrpSpPr>
          <p:cNvPr id="4" name="Group 3"/>
          <p:cNvGrpSpPr/>
          <p:nvPr/>
        </p:nvGrpSpPr>
        <p:grpSpPr>
          <a:xfrm>
            <a:off x="10319" y="381000"/>
            <a:ext cx="5384800" cy="800219"/>
            <a:chOff x="10319" y="381000"/>
            <a:chExt cx="5384800" cy="800219"/>
          </a:xfrm>
        </p:grpSpPr>
        <p:sp>
          <p:nvSpPr>
            <p:cNvPr id="5" name="Rectangle 4"/>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42749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all of us have become like one who is unclean, and </a:t>
            </a:r>
            <a:r>
              <a:rPr lang="en-US" sz="2600" b="1" dirty="0">
                <a:latin typeface="Open Sans"/>
                <a:ea typeface="Verdana" panose="020B0604030504040204" pitchFamily="34" charset="0"/>
                <a:cs typeface="Verdana" panose="020B0604030504040204" pitchFamily="34" charset="0"/>
              </a:rPr>
              <a:t>all our righteous deeds are like a filthy garment</a:t>
            </a:r>
            <a:r>
              <a:rPr lang="en-US" sz="2600" dirty="0">
                <a:latin typeface="Open Sans"/>
                <a:ea typeface="Verdana" panose="020B0604030504040204" pitchFamily="34" charset="0"/>
                <a:cs typeface="Verdana" panose="020B0604030504040204" pitchFamily="34" charset="0"/>
              </a:rPr>
              <a:t>; and all of us wither like a leaf, and our iniquities, like the wind, take us away.” (Isaiah 64:6)</a:t>
            </a:r>
          </a:p>
        </p:txBody>
      </p:sp>
      <p:sp>
        <p:nvSpPr>
          <p:cNvPr id="4" name="TextBox 12"/>
          <p:cNvSpPr txBox="1"/>
          <p:nvPr/>
        </p:nvSpPr>
        <p:spPr>
          <a:xfrm>
            <a:off x="1207008" y="29718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“It was given to her to </a:t>
            </a:r>
            <a:r>
              <a:rPr lang="en-US" sz="2600" b="1" dirty="0">
                <a:latin typeface="Open Sans"/>
                <a:ea typeface="Verdana" panose="020B0604030504040204" pitchFamily="34" charset="0"/>
                <a:cs typeface="Verdana" panose="020B0604030504040204" pitchFamily="34" charset="0"/>
              </a:rPr>
              <a:t>clothe herself in fine linen</a:t>
            </a:r>
            <a:r>
              <a:rPr lang="en-US" sz="2600" dirty="0">
                <a:latin typeface="Open Sans"/>
                <a:ea typeface="Verdana" panose="020B0604030504040204" pitchFamily="34" charset="0"/>
                <a:cs typeface="Verdana" panose="020B0604030504040204" pitchFamily="34" charset="0"/>
              </a:rPr>
              <a:t>, bright and clean; for the fine linen is the righteous acts of the saints. Then he said to me, ‘Write, “Blessed are those who are </a:t>
            </a:r>
            <a:r>
              <a:rPr lang="en-US" sz="2600" b="1" dirty="0">
                <a:latin typeface="Open Sans"/>
                <a:ea typeface="Verdana" panose="020B0604030504040204" pitchFamily="34" charset="0"/>
                <a:cs typeface="Verdana" panose="020B0604030504040204" pitchFamily="34" charset="0"/>
              </a:rPr>
              <a:t>invited to the marriage supper of the Lamb</a:t>
            </a:r>
            <a:r>
              <a:rPr lang="en-US" sz="2600" dirty="0">
                <a:latin typeface="Open Sans"/>
                <a:ea typeface="Verdana" panose="020B0604030504040204" pitchFamily="34" charset="0"/>
                <a:cs typeface="Verdana" panose="020B0604030504040204" pitchFamily="34" charset="0"/>
              </a:rPr>
              <a:t>.”’ And he said to me, ‘These are true words of God.’” (Rev. 19:8-9)</a:t>
            </a:r>
          </a:p>
        </p:txBody>
      </p:sp>
      <p:grpSp>
        <p:nvGrpSpPr>
          <p:cNvPr id="5" name="Group 4"/>
          <p:cNvGrpSpPr/>
          <p:nvPr/>
        </p:nvGrpSpPr>
        <p:grpSpPr>
          <a:xfrm>
            <a:off x="10319" y="381000"/>
            <a:ext cx="5384800" cy="800219"/>
            <a:chOff x="10319" y="381000"/>
            <a:chExt cx="5384800" cy="800219"/>
          </a:xfrm>
        </p:grpSpPr>
        <p:sp>
          <p:nvSpPr>
            <p:cNvPr id="8" name="Rectangle 7"/>
            <p:cNvSpPr/>
            <p:nvPr/>
          </p:nvSpPr>
          <p:spPr>
            <a:xfrm>
              <a:off x="4633119" y="381000"/>
              <a:ext cx="762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3086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Jesus refines His bride. </a:t>
              </a:r>
              <a:r>
                <a:rPr lang="en-US" sz="1400" b="1" dirty="0">
                  <a:solidFill>
                    <a:schemeClr val="bg1"/>
                  </a:solidFill>
                  <a:latin typeface="Open Sans"/>
                  <a:ea typeface="Verdana" panose="020B0604030504040204" pitchFamily="34" charset="0"/>
                  <a:cs typeface="Verdana" panose="020B0604030504040204" pitchFamily="34" charset="0"/>
                </a:rPr>
                <a:t>(Ephesians 5:26)</a:t>
              </a:r>
            </a:p>
          </p:txBody>
        </p:sp>
      </p:grpSp>
    </p:spTree>
    <p:extLst>
      <p:ext uri="{BB962C8B-B14F-4D97-AF65-F5344CB8AC3E}">
        <p14:creationId xmlns:p14="http://schemas.microsoft.com/office/powerpoint/2010/main" val="33703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“Wives, be subject to your own husbands, as to the Lord. For </a:t>
            </a:r>
            <a:r>
              <a:rPr lang="en-US" sz="2600" b="1" dirty="0">
                <a:latin typeface="Open Sans"/>
                <a:ea typeface="Verdana" panose="020B0604030504040204" pitchFamily="34" charset="0"/>
                <a:cs typeface="Verdana" panose="020B0604030504040204" pitchFamily="34" charset="0"/>
              </a:rPr>
              <a:t>the husband is the head of the wife</a:t>
            </a:r>
            <a:r>
              <a:rPr lang="en-US" sz="2600" dirty="0">
                <a:latin typeface="Open Sans"/>
                <a:ea typeface="Verdana" panose="020B0604030504040204" pitchFamily="34" charset="0"/>
                <a:cs typeface="Verdana" panose="020B0604030504040204" pitchFamily="34" charset="0"/>
              </a:rPr>
              <a:t>, as Christ also is the head of the church, He Himself being the Savior of the body.” (Eph. 5:23)</a:t>
            </a:r>
          </a:p>
        </p:txBody>
      </p:sp>
      <p:sp>
        <p:nvSpPr>
          <p:cNvPr id="4" name="Rectangle 3"/>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spTree>
    <p:extLst>
      <p:ext uri="{BB962C8B-B14F-4D97-AF65-F5344CB8AC3E}">
        <p14:creationId xmlns:p14="http://schemas.microsoft.com/office/powerpoint/2010/main" val="42742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“…that He might </a:t>
            </a:r>
            <a:r>
              <a:rPr lang="en-US" sz="2600" b="1" dirty="0">
                <a:latin typeface="Open Sans"/>
                <a:ea typeface="Verdana" panose="020B0604030504040204" pitchFamily="34" charset="0"/>
                <a:cs typeface="Verdana" panose="020B0604030504040204" pitchFamily="34" charset="0"/>
              </a:rPr>
              <a:t>present to Himself the church </a:t>
            </a:r>
            <a:r>
              <a:rPr lang="en-US" sz="2600" dirty="0">
                <a:latin typeface="Open Sans"/>
                <a:ea typeface="Verdana" panose="020B0604030504040204" pitchFamily="34" charset="0"/>
                <a:cs typeface="Verdana" panose="020B0604030504040204" pitchFamily="34" charset="0"/>
              </a:rPr>
              <a:t>in all her glory, having </a:t>
            </a:r>
            <a:r>
              <a:rPr lang="en-US" sz="2600" b="1" dirty="0">
                <a:latin typeface="Open Sans"/>
                <a:ea typeface="Verdana" panose="020B0604030504040204" pitchFamily="34" charset="0"/>
                <a:cs typeface="Verdana" panose="020B0604030504040204" pitchFamily="34" charset="0"/>
              </a:rPr>
              <a:t>no spot or wrinkle </a:t>
            </a:r>
            <a:r>
              <a:rPr lang="en-US" sz="2600" dirty="0">
                <a:latin typeface="Open Sans"/>
                <a:ea typeface="Verdana" panose="020B0604030504040204" pitchFamily="34" charset="0"/>
                <a:cs typeface="Verdana" panose="020B0604030504040204" pitchFamily="34" charset="0"/>
              </a:rPr>
              <a:t>or any such thing; but that she would be </a:t>
            </a:r>
            <a:r>
              <a:rPr lang="en-US" sz="2600" b="1" dirty="0">
                <a:latin typeface="Open Sans"/>
                <a:ea typeface="Verdana" panose="020B0604030504040204" pitchFamily="34" charset="0"/>
                <a:cs typeface="Verdana" panose="020B0604030504040204" pitchFamily="34" charset="0"/>
              </a:rPr>
              <a:t>holy</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blameless</a:t>
            </a:r>
            <a:r>
              <a:rPr lang="en-US" sz="2600" dirty="0">
                <a:latin typeface="Open Sans"/>
                <a:ea typeface="Verdana" panose="020B0604030504040204" pitchFamily="34" charset="0"/>
                <a:cs typeface="Verdana" panose="020B0604030504040204" pitchFamily="34" charset="0"/>
              </a:rPr>
              <a:t>.” (Eph. 5:27)</a:t>
            </a:r>
          </a:p>
        </p:txBody>
      </p:sp>
      <p:sp>
        <p:nvSpPr>
          <p:cNvPr id="4" name="Rectangle 3"/>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5384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Jesus escorts His bride. </a:t>
            </a:r>
            <a:r>
              <a:rPr lang="en-US" sz="1400" b="1" dirty="0">
                <a:solidFill>
                  <a:schemeClr val="bg1"/>
                </a:solidFill>
                <a:latin typeface="Open Sans"/>
                <a:ea typeface="Verdana" panose="020B0604030504040204" pitchFamily="34" charset="0"/>
                <a:cs typeface="Verdana" panose="020B0604030504040204" pitchFamily="34" charset="0"/>
              </a:rPr>
              <a:t>(Ephesians 5:27)</a:t>
            </a:r>
          </a:p>
        </p:txBody>
      </p:sp>
    </p:spTree>
    <p:extLst>
      <p:ext uri="{BB962C8B-B14F-4D97-AF65-F5344CB8AC3E}">
        <p14:creationId xmlns:p14="http://schemas.microsoft.com/office/powerpoint/2010/main" val="5166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“In My Father’s house are many dwelling places; if it were not so, I would have told you; for I go to prepare a place for you. If I go and prepare a place for you, </a:t>
            </a:r>
            <a:r>
              <a:rPr lang="en-US" sz="2600" b="1" dirty="0">
                <a:latin typeface="Open Sans"/>
                <a:ea typeface="Verdana" panose="020B0604030504040204" pitchFamily="34" charset="0"/>
                <a:cs typeface="Verdana" panose="020B0604030504040204" pitchFamily="34" charset="0"/>
              </a:rPr>
              <a:t>I will come again and receive you to Myself</a:t>
            </a:r>
            <a:r>
              <a:rPr lang="en-US" sz="2600" dirty="0">
                <a:latin typeface="Open Sans"/>
                <a:ea typeface="Verdana" panose="020B0604030504040204" pitchFamily="34" charset="0"/>
                <a:cs typeface="Verdana" panose="020B0604030504040204" pitchFamily="34" charset="0"/>
              </a:rPr>
              <a:t>, that where I am, there you may be also.” (John 14:2-3)</a:t>
            </a:r>
          </a:p>
        </p:txBody>
      </p:sp>
      <p:grpSp>
        <p:nvGrpSpPr>
          <p:cNvPr id="9" name="Group 8"/>
          <p:cNvGrpSpPr/>
          <p:nvPr/>
        </p:nvGrpSpPr>
        <p:grpSpPr>
          <a:xfrm>
            <a:off x="10319" y="381000"/>
            <a:ext cx="5842000" cy="800219"/>
            <a:chOff x="10319" y="381000"/>
            <a:chExt cx="5842000" cy="800219"/>
          </a:xfrm>
        </p:grpSpPr>
        <p:sp>
          <p:nvSpPr>
            <p:cNvPr id="10" name="Rectangle 9"/>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5384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Jesus escorts His bride. </a:t>
              </a:r>
              <a:r>
                <a:rPr lang="en-US" sz="1400" b="1" dirty="0">
                  <a:solidFill>
                    <a:schemeClr val="bg1"/>
                  </a:solidFill>
                  <a:latin typeface="Open Sans"/>
                  <a:ea typeface="Verdana" panose="020B0604030504040204" pitchFamily="34" charset="0"/>
                  <a:cs typeface="Verdana" panose="020B0604030504040204" pitchFamily="34" charset="0"/>
                </a:rPr>
                <a:t>(Ephesians 5:27)</a:t>
              </a:r>
            </a:p>
          </p:txBody>
        </p:sp>
      </p:grpSp>
    </p:spTree>
    <p:extLst>
      <p:ext uri="{BB962C8B-B14F-4D97-AF65-F5344CB8AC3E}">
        <p14:creationId xmlns:p14="http://schemas.microsoft.com/office/powerpoint/2010/main" val="65213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everyone who </a:t>
            </a:r>
            <a:r>
              <a:rPr lang="en-US" sz="2600" b="1" dirty="0">
                <a:latin typeface="Open Sans"/>
                <a:ea typeface="Verdana" panose="020B0604030504040204" pitchFamily="34" charset="0"/>
                <a:cs typeface="Verdana" panose="020B0604030504040204" pitchFamily="34" charset="0"/>
              </a:rPr>
              <a:t>confesses Me before men</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I will also confess him before My Father </a:t>
            </a:r>
            <a:r>
              <a:rPr lang="en-US" sz="2600" dirty="0">
                <a:latin typeface="Open Sans"/>
                <a:ea typeface="Verdana" panose="020B0604030504040204" pitchFamily="34" charset="0"/>
                <a:cs typeface="Verdana" panose="020B0604030504040204" pitchFamily="34" charset="0"/>
              </a:rPr>
              <a:t>who is in heaven.” (Heb. 10:32)</a:t>
            </a:r>
          </a:p>
        </p:txBody>
      </p:sp>
      <p:sp>
        <p:nvSpPr>
          <p:cNvPr id="4" name="TextBox 12"/>
          <p:cNvSpPr txBox="1"/>
          <p:nvPr/>
        </p:nvSpPr>
        <p:spPr>
          <a:xfrm>
            <a:off x="1207008" y="2590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who overcomes will thus be clothed in white garments; and I will not erase his name from the book of life, and </a:t>
            </a:r>
            <a:r>
              <a:rPr lang="en-US" sz="2600" b="1" dirty="0">
                <a:latin typeface="Open Sans"/>
                <a:ea typeface="Verdana" panose="020B0604030504040204" pitchFamily="34" charset="0"/>
                <a:cs typeface="Verdana" panose="020B0604030504040204" pitchFamily="34" charset="0"/>
              </a:rPr>
              <a:t>I will confess his name before My Father</a:t>
            </a:r>
            <a:r>
              <a:rPr lang="en-US" sz="2600" dirty="0">
                <a:latin typeface="Open Sans"/>
                <a:ea typeface="Verdana" panose="020B0604030504040204" pitchFamily="34" charset="0"/>
                <a:cs typeface="Verdana" panose="020B0604030504040204" pitchFamily="34" charset="0"/>
              </a:rPr>
              <a:t> and before His angels.” (Rev. 3:5)</a:t>
            </a:r>
          </a:p>
        </p:txBody>
      </p:sp>
      <p:sp>
        <p:nvSpPr>
          <p:cNvPr id="5" name="TextBox 12"/>
          <p:cNvSpPr txBox="1"/>
          <p:nvPr/>
        </p:nvSpPr>
        <p:spPr>
          <a:xfrm>
            <a:off x="1207008" y="41148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it is, they desire a better country, that is, a heavenly one. Therefore </a:t>
            </a:r>
            <a:r>
              <a:rPr lang="en-US" sz="2600" b="1" dirty="0">
                <a:latin typeface="Open Sans"/>
                <a:ea typeface="Verdana" panose="020B0604030504040204" pitchFamily="34" charset="0"/>
                <a:cs typeface="Verdana" panose="020B0604030504040204" pitchFamily="34" charset="0"/>
              </a:rPr>
              <a:t>God is not ashamed to be called their God</a:t>
            </a:r>
            <a:r>
              <a:rPr lang="en-US" sz="2600" dirty="0">
                <a:latin typeface="Open Sans"/>
                <a:ea typeface="Verdana" panose="020B0604030504040204" pitchFamily="34" charset="0"/>
                <a:cs typeface="Verdana" panose="020B0604030504040204" pitchFamily="34" charset="0"/>
              </a:rPr>
              <a:t>; for He has prepared a city for them.” (Heb. 11:16)</a:t>
            </a:r>
          </a:p>
        </p:txBody>
      </p:sp>
      <p:grpSp>
        <p:nvGrpSpPr>
          <p:cNvPr id="8" name="Group 7"/>
          <p:cNvGrpSpPr/>
          <p:nvPr/>
        </p:nvGrpSpPr>
        <p:grpSpPr>
          <a:xfrm>
            <a:off x="10319" y="381000"/>
            <a:ext cx="5842000" cy="800219"/>
            <a:chOff x="10319" y="381000"/>
            <a:chExt cx="5842000" cy="800219"/>
          </a:xfrm>
        </p:grpSpPr>
        <p:sp>
          <p:nvSpPr>
            <p:cNvPr id="9" name="Rectangle 8"/>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5384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Jesus escorts His bride. </a:t>
              </a:r>
              <a:r>
                <a:rPr lang="en-US" sz="1400" b="1" dirty="0">
                  <a:solidFill>
                    <a:schemeClr val="bg1"/>
                  </a:solidFill>
                  <a:latin typeface="Open Sans"/>
                  <a:ea typeface="Verdana" panose="020B0604030504040204" pitchFamily="34" charset="0"/>
                  <a:cs typeface="Verdana" panose="020B0604030504040204" pitchFamily="34" charset="0"/>
                </a:rPr>
                <a:t>(Ephesians 5:27)</a:t>
              </a:r>
            </a:p>
          </p:txBody>
        </p:sp>
      </p:grpSp>
    </p:spTree>
    <p:extLst>
      <p:ext uri="{BB962C8B-B14F-4D97-AF65-F5344CB8AC3E}">
        <p14:creationId xmlns:p14="http://schemas.microsoft.com/office/powerpoint/2010/main" val="2498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a:t>
            </a:r>
            <a:r>
              <a:rPr lang="en-US" sz="2600" b="1" dirty="0">
                <a:latin typeface="Open Sans"/>
                <a:ea typeface="Verdana" panose="020B0604030504040204" pitchFamily="34" charset="0"/>
                <a:cs typeface="Verdana" panose="020B0604030504040204" pitchFamily="34" charset="0"/>
              </a:rPr>
              <a:t>I am not ashamed of the gospel</a:t>
            </a:r>
            <a:r>
              <a:rPr lang="en-US" sz="2600" dirty="0">
                <a:latin typeface="Open Sans"/>
                <a:ea typeface="Verdana" panose="020B0604030504040204" pitchFamily="34" charset="0"/>
                <a:cs typeface="Verdana" panose="020B0604030504040204" pitchFamily="34" charset="0"/>
              </a:rPr>
              <a:t>, for it is the power of God for salvation to everyone who believes, to the Jew first and also to the Greek.” (Rom. 1:16)</a:t>
            </a:r>
          </a:p>
        </p:txBody>
      </p:sp>
      <p:grpSp>
        <p:nvGrpSpPr>
          <p:cNvPr id="4" name="Group 3"/>
          <p:cNvGrpSpPr/>
          <p:nvPr/>
        </p:nvGrpSpPr>
        <p:grpSpPr>
          <a:xfrm>
            <a:off x="10319" y="381000"/>
            <a:ext cx="5842000" cy="800219"/>
            <a:chOff x="10319" y="381000"/>
            <a:chExt cx="5842000" cy="800219"/>
          </a:xfrm>
        </p:grpSpPr>
        <p:sp>
          <p:nvSpPr>
            <p:cNvPr id="5" name="Rectangle 4"/>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384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Jesus escorts His bride. </a:t>
              </a:r>
              <a:r>
                <a:rPr lang="en-US" sz="1400" b="1" dirty="0">
                  <a:solidFill>
                    <a:schemeClr val="bg1"/>
                  </a:solidFill>
                  <a:latin typeface="Open Sans"/>
                  <a:ea typeface="Verdana" panose="020B0604030504040204" pitchFamily="34" charset="0"/>
                  <a:cs typeface="Verdana" panose="020B0604030504040204" pitchFamily="34" charset="0"/>
                </a:rPr>
                <a:t>(Ephesians 5:27)</a:t>
              </a:r>
            </a:p>
          </p:txBody>
        </p:sp>
      </p:grpSp>
    </p:spTree>
    <p:extLst>
      <p:ext uri="{BB962C8B-B14F-4D97-AF65-F5344CB8AC3E}">
        <p14:creationId xmlns:p14="http://schemas.microsoft.com/office/powerpoint/2010/main" val="39032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“It is a trustworthy statement: For if we died with Him, we will also live with Him; If we endure, we will also reign with Him; If we deny Him, He also will deny us; </a:t>
            </a:r>
            <a:r>
              <a:rPr lang="en-US" sz="2600" b="1" dirty="0">
                <a:latin typeface="Open Sans"/>
                <a:ea typeface="Verdana" panose="020B0604030504040204" pitchFamily="34" charset="0"/>
                <a:cs typeface="Verdana" panose="020B0604030504040204" pitchFamily="34" charset="0"/>
              </a:rPr>
              <a:t>If we are faithless, He remains faithful, for He cannot deny Himself</a:t>
            </a:r>
            <a:r>
              <a:rPr lang="en-US" sz="2600" dirty="0">
                <a:latin typeface="Open Sans"/>
                <a:ea typeface="Verdana" panose="020B0604030504040204" pitchFamily="34" charset="0"/>
                <a:cs typeface="Verdana" panose="020B0604030504040204" pitchFamily="34" charset="0"/>
              </a:rPr>
              <a:t>.” (2 Tim. 2:11-13)</a:t>
            </a:r>
          </a:p>
        </p:txBody>
      </p:sp>
      <p:sp>
        <p:nvSpPr>
          <p:cNvPr id="4" name="TextBox 12"/>
          <p:cNvSpPr txBox="1"/>
          <p:nvPr/>
        </p:nvSpPr>
        <p:spPr>
          <a:xfrm>
            <a:off x="1207008" y="3429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“Make sure that your character is free from the love of money, being content with what you have; for He Himself has said, ‘</a:t>
            </a:r>
            <a:r>
              <a:rPr lang="en-US" sz="2600" b="1" dirty="0">
                <a:latin typeface="Open Sans"/>
                <a:ea typeface="Verdana" panose="020B0604030504040204" pitchFamily="34" charset="0"/>
                <a:cs typeface="Verdana" panose="020B0604030504040204" pitchFamily="34" charset="0"/>
              </a:rPr>
              <a:t>I will never desert you, nor will I ever forsake you</a:t>
            </a:r>
            <a:r>
              <a:rPr lang="en-US" sz="2600" dirty="0">
                <a:latin typeface="Open Sans"/>
                <a:ea typeface="Verdana" panose="020B0604030504040204" pitchFamily="34" charset="0"/>
                <a:cs typeface="Verdana" panose="020B0604030504040204" pitchFamily="34" charset="0"/>
              </a:rPr>
              <a:t>.’” (Heb. 13:5)</a:t>
            </a:r>
          </a:p>
        </p:txBody>
      </p:sp>
      <p:grpSp>
        <p:nvGrpSpPr>
          <p:cNvPr id="5" name="Group 4"/>
          <p:cNvGrpSpPr/>
          <p:nvPr/>
        </p:nvGrpSpPr>
        <p:grpSpPr>
          <a:xfrm>
            <a:off x="10319" y="381000"/>
            <a:ext cx="5842000" cy="800219"/>
            <a:chOff x="10319" y="381000"/>
            <a:chExt cx="5842000" cy="800219"/>
          </a:xfrm>
        </p:grpSpPr>
        <p:sp>
          <p:nvSpPr>
            <p:cNvPr id="8" name="Rectangle 7"/>
            <p:cNvSpPr/>
            <p:nvPr/>
          </p:nvSpPr>
          <p:spPr>
            <a:xfrm>
              <a:off x="4633119" y="381000"/>
              <a:ext cx="1219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3848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Jesus escorts His bride. </a:t>
              </a:r>
              <a:r>
                <a:rPr lang="en-US" sz="1400" b="1" dirty="0">
                  <a:solidFill>
                    <a:schemeClr val="bg1"/>
                  </a:solidFill>
                  <a:latin typeface="Open Sans"/>
                  <a:ea typeface="Verdana" panose="020B0604030504040204" pitchFamily="34" charset="0"/>
                  <a:cs typeface="Verdana" panose="020B0604030504040204" pitchFamily="34" charset="0"/>
                </a:rPr>
                <a:t>(Ephesians 5:27)</a:t>
              </a:r>
            </a:p>
          </p:txBody>
        </p:sp>
      </p:grpSp>
    </p:spTree>
    <p:extLst>
      <p:ext uri="{BB962C8B-B14F-4D97-AF65-F5344CB8AC3E}">
        <p14:creationId xmlns:p14="http://schemas.microsoft.com/office/powerpoint/2010/main" val="4519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80419" y="3352800"/>
            <a:ext cx="8001000" cy="1631216"/>
          </a:xfrm>
          <a:prstGeom prst="rect">
            <a:avLst/>
          </a:prstGeom>
        </p:spPr>
        <p:txBody>
          <a:bodyPr wrap="square">
            <a:spAutoFit/>
          </a:bodyPr>
          <a:lstStyle/>
          <a:p>
            <a:pPr algn="ctr"/>
            <a:r>
              <a:rPr lang="en-US" sz="5400" dirty="0">
                <a:latin typeface="Open Sans"/>
                <a:ea typeface="Verdana" panose="020B0604030504040204" pitchFamily="34" charset="0"/>
                <a:cs typeface="Verdana" panose="020B0604030504040204" pitchFamily="34" charset="0"/>
              </a:rPr>
              <a:t>Our Great Wedding</a:t>
            </a:r>
          </a:p>
          <a:p>
            <a:pPr algn="ctr"/>
            <a:endParaRPr lang="en-US" sz="2800" dirty="0">
              <a:latin typeface="Open Sans"/>
              <a:ea typeface="Verdana" panose="020B0604030504040204" pitchFamily="34" charset="0"/>
              <a:cs typeface="Verdana" panose="020B0604030504040204" pitchFamily="34" charset="0"/>
            </a:endParaRPr>
          </a:p>
          <a:p>
            <a:pPr algn="ctr"/>
            <a:r>
              <a:rPr lang="en-US" dirty="0">
                <a:latin typeface="Open Sans"/>
                <a:ea typeface="Verdana" panose="020B0604030504040204" pitchFamily="34" charset="0"/>
                <a:cs typeface="Verdana" panose="020B0604030504040204" pitchFamily="34" charset="0"/>
              </a:rPr>
              <a:t>(Ephesians 5:22-33)</a:t>
            </a:r>
          </a:p>
        </p:txBody>
      </p:sp>
      <p:sp>
        <p:nvSpPr>
          <p:cNvPr id="3"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I saw heaven opened, and behold, a white horse, and </a:t>
            </a:r>
            <a:r>
              <a:rPr lang="en-US" sz="2600" b="1" dirty="0">
                <a:latin typeface="Open Sans"/>
                <a:ea typeface="Verdana" panose="020B0604030504040204" pitchFamily="34" charset="0"/>
                <a:cs typeface="Verdana" panose="020B0604030504040204" pitchFamily="34" charset="0"/>
              </a:rPr>
              <a:t>He who sat on it is called Faithful and True</a:t>
            </a:r>
            <a:r>
              <a:rPr lang="en-US" sz="2600" dirty="0">
                <a:latin typeface="Open Sans"/>
                <a:ea typeface="Verdana" panose="020B0604030504040204" pitchFamily="34" charset="0"/>
                <a:cs typeface="Verdana" panose="020B0604030504040204" pitchFamily="34" charset="0"/>
              </a:rPr>
              <a:t>, and in righteousness He judges and wages war</a:t>
            </a:r>
            <a:r>
              <a:rPr lang="en-US" sz="2600" dirty="0">
                <a:latin typeface="Open Sans"/>
              </a:rPr>
              <a:t>.</a:t>
            </a:r>
            <a:r>
              <a:rPr lang="en-US" sz="2600" dirty="0">
                <a:latin typeface="Open Sans"/>
                <a:ea typeface="Verdana" panose="020B0604030504040204" pitchFamily="34" charset="0"/>
                <a:cs typeface="Verdana" panose="020B0604030504040204" pitchFamily="34" charset="0"/>
              </a:rPr>
              <a:t>” (Rev. 19:11)</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3AD26-3635-4D9C-B084-9B51D4CB3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rather go to the </a:t>
            </a:r>
            <a:r>
              <a:rPr lang="en-US" sz="2600" b="1" dirty="0">
                <a:latin typeface="Open Sans"/>
                <a:ea typeface="Verdana" panose="020B0604030504040204" pitchFamily="34" charset="0"/>
                <a:cs typeface="Verdana" panose="020B0604030504040204" pitchFamily="34" charset="0"/>
              </a:rPr>
              <a:t>lost</a:t>
            </a:r>
            <a:r>
              <a:rPr lang="en-US" sz="2600" dirty="0">
                <a:latin typeface="Open Sans"/>
                <a:ea typeface="Verdana" panose="020B0604030504040204" pitchFamily="34" charset="0"/>
                <a:cs typeface="Verdana" panose="020B0604030504040204" pitchFamily="34" charset="0"/>
              </a:rPr>
              <a:t> sheep of the house of Israel.” (Matt. 10:6)</a:t>
            </a:r>
          </a:p>
        </p:txBody>
      </p:sp>
      <p:sp>
        <p:nvSpPr>
          <p:cNvPr id="7" name="TextBox 12"/>
          <p:cNvSpPr txBox="1"/>
          <p:nvPr/>
        </p:nvSpPr>
        <p:spPr>
          <a:xfrm>
            <a:off x="1207008" y="2209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“…they are blind guides of the </a:t>
            </a:r>
            <a:r>
              <a:rPr lang="en-US" sz="2600" b="1" dirty="0">
                <a:latin typeface="Open Sans"/>
                <a:ea typeface="Verdana" panose="020B0604030504040204" pitchFamily="34" charset="0"/>
                <a:cs typeface="Verdana" panose="020B0604030504040204" pitchFamily="34" charset="0"/>
              </a:rPr>
              <a:t>blind</a:t>
            </a:r>
            <a:r>
              <a:rPr lang="en-US" sz="2600" dirty="0">
                <a:latin typeface="Open Sans"/>
                <a:ea typeface="Verdana" panose="020B0604030504040204" pitchFamily="34" charset="0"/>
                <a:cs typeface="Verdana" panose="020B0604030504040204" pitchFamily="34" charset="0"/>
              </a:rPr>
              <a:t>. And if a blind man guides a blind man, both will fall into a pit.” (Matt. 15:14)</a:t>
            </a:r>
          </a:p>
        </p:txBody>
      </p:sp>
      <p:sp>
        <p:nvSpPr>
          <p:cNvPr id="8" name="TextBox 12"/>
          <p:cNvSpPr txBox="1"/>
          <p:nvPr/>
        </p:nvSpPr>
        <p:spPr>
          <a:xfrm>
            <a:off x="1207008" y="33555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“Remember that you were at that time separate from Christ, excluded from the commonwealth of Israel, and strangers to the covenants of promise, </a:t>
            </a:r>
            <a:r>
              <a:rPr lang="en-US" sz="2600" b="1" dirty="0">
                <a:latin typeface="Open Sans"/>
                <a:ea typeface="Verdana" panose="020B0604030504040204" pitchFamily="34" charset="0"/>
                <a:cs typeface="Verdana" panose="020B0604030504040204" pitchFamily="34" charset="0"/>
              </a:rPr>
              <a:t>having no hope </a:t>
            </a:r>
            <a:r>
              <a:rPr lang="en-US" sz="2600" dirty="0">
                <a:latin typeface="Open Sans"/>
                <a:ea typeface="Verdana" panose="020B0604030504040204" pitchFamily="34" charset="0"/>
                <a:cs typeface="Verdana" panose="020B0604030504040204" pitchFamily="34" charset="0"/>
              </a:rPr>
              <a:t>and without God in the world.” (Eph. 2:12)</a:t>
            </a:r>
          </a:p>
        </p:txBody>
      </p:sp>
      <p:grpSp>
        <p:nvGrpSpPr>
          <p:cNvPr id="9" name="Group 8"/>
          <p:cNvGrpSpPr/>
          <p:nvPr/>
        </p:nvGrpSpPr>
        <p:grpSpPr>
          <a:xfrm>
            <a:off x="10319" y="381000"/>
            <a:ext cx="5232400" cy="800219"/>
            <a:chOff x="10319" y="381000"/>
            <a:chExt cx="5232400" cy="800219"/>
          </a:xfrm>
        </p:grpSpPr>
        <p:sp>
          <p:nvSpPr>
            <p:cNvPr id="10" name="Rectangle 9"/>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6253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confident</a:t>
            </a:r>
            <a:r>
              <a:rPr lang="en-US" sz="2600" dirty="0">
                <a:latin typeface="Open Sans"/>
                <a:ea typeface="Verdana" panose="020B0604030504040204" pitchFamily="34" charset="0"/>
                <a:cs typeface="Verdana" panose="020B0604030504040204" pitchFamily="34" charset="0"/>
              </a:rPr>
              <a:t> that you yourself are a guide to the blind, a </a:t>
            </a:r>
            <a:r>
              <a:rPr lang="en-US" sz="2600" b="1" dirty="0">
                <a:latin typeface="Open Sans"/>
                <a:ea typeface="Verdana" panose="020B0604030504040204" pitchFamily="34" charset="0"/>
                <a:cs typeface="Verdana" panose="020B0604030504040204" pitchFamily="34" charset="0"/>
              </a:rPr>
              <a:t>light to those who are in darkness</a:t>
            </a:r>
            <a:r>
              <a:rPr lang="en-US" sz="2600" dirty="0">
                <a:latin typeface="Open Sans"/>
                <a:ea typeface="Verdana" panose="020B0604030504040204" pitchFamily="34" charset="0"/>
                <a:cs typeface="Verdana" panose="020B0604030504040204" pitchFamily="34" charset="0"/>
              </a:rPr>
              <a:t>…” (Rom. 2:19)</a:t>
            </a:r>
          </a:p>
        </p:txBody>
      </p:sp>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“…they are </a:t>
            </a:r>
            <a:r>
              <a:rPr lang="en-US" sz="2600" b="1" dirty="0">
                <a:latin typeface="Open Sans"/>
                <a:ea typeface="Verdana" panose="020B0604030504040204" pitchFamily="34" charset="0"/>
                <a:cs typeface="Verdana" panose="020B0604030504040204" pitchFamily="34" charset="0"/>
              </a:rPr>
              <a:t>blind guides </a:t>
            </a:r>
            <a:r>
              <a:rPr lang="en-US" sz="2600" dirty="0">
                <a:latin typeface="Open Sans"/>
                <a:ea typeface="Verdana" panose="020B0604030504040204" pitchFamily="34" charset="0"/>
                <a:cs typeface="Verdana" panose="020B0604030504040204" pitchFamily="34" charset="0"/>
              </a:rPr>
              <a:t>of the blind. And if </a:t>
            </a:r>
            <a:r>
              <a:rPr lang="en-US" sz="2600" b="1" dirty="0">
                <a:latin typeface="Open Sans"/>
                <a:ea typeface="Verdana" panose="020B0604030504040204" pitchFamily="34" charset="0"/>
                <a:cs typeface="Verdana" panose="020B0604030504040204" pitchFamily="34" charset="0"/>
              </a:rPr>
              <a:t>a blind man guides a blind man</a:t>
            </a:r>
            <a:r>
              <a:rPr lang="en-US" sz="2600" dirty="0">
                <a:latin typeface="Open Sans"/>
                <a:ea typeface="Verdana" panose="020B0604030504040204" pitchFamily="34" charset="0"/>
                <a:cs typeface="Verdana" panose="020B0604030504040204" pitchFamily="34" charset="0"/>
              </a:rPr>
              <a:t>, both will fall into a pit.” (Matt. 15:14)</a:t>
            </a:r>
          </a:p>
        </p:txBody>
      </p:sp>
      <p:grpSp>
        <p:nvGrpSpPr>
          <p:cNvPr id="5" name="Group 4"/>
          <p:cNvGrpSpPr/>
          <p:nvPr/>
        </p:nvGrpSpPr>
        <p:grpSpPr>
          <a:xfrm>
            <a:off x="10319" y="381000"/>
            <a:ext cx="5232400" cy="800219"/>
            <a:chOff x="10319" y="381000"/>
            <a:chExt cx="5232400" cy="800219"/>
          </a:xfrm>
        </p:grpSpPr>
        <p:sp>
          <p:nvSpPr>
            <p:cNvPr id="8" name="Rectangle 7"/>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13316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who is a hired hand … sees the wolf coming, and </a:t>
            </a:r>
            <a:r>
              <a:rPr lang="en-US" sz="2600" b="1" dirty="0">
                <a:latin typeface="Open Sans"/>
                <a:ea typeface="Verdana" panose="020B0604030504040204" pitchFamily="34" charset="0"/>
                <a:cs typeface="Verdana" panose="020B0604030504040204" pitchFamily="34" charset="0"/>
              </a:rPr>
              <a:t>leaves the sheep and flees</a:t>
            </a:r>
            <a:r>
              <a:rPr lang="en-US" sz="2600" dirty="0">
                <a:latin typeface="Open Sans"/>
                <a:ea typeface="Verdana" panose="020B0604030504040204" pitchFamily="34" charset="0"/>
                <a:cs typeface="Verdana" panose="020B0604030504040204" pitchFamily="34" charset="0"/>
              </a:rPr>
              <a:t>, and the wolf snatches them and scatters them.”              (John 10:12)</a:t>
            </a:r>
          </a:p>
        </p:txBody>
      </p:sp>
      <p:sp>
        <p:nvSpPr>
          <p:cNvPr id="9" name="TextBox 12"/>
          <p:cNvSpPr txBox="1"/>
          <p:nvPr/>
        </p:nvSpPr>
        <p:spPr>
          <a:xfrm>
            <a:off x="1207008" y="2902803"/>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“Many false prophets will arise and </a:t>
            </a:r>
            <a:r>
              <a:rPr lang="en-US" sz="2600" b="1" dirty="0">
                <a:latin typeface="Open Sans"/>
                <a:ea typeface="Verdana" panose="020B0604030504040204" pitchFamily="34" charset="0"/>
                <a:cs typeface="Verdana" panose="020B0604030504040204" pitchFamily="34" charset="0"/>
              </a:rPr>
              <a:t>will mislead many</a:t>
            </a:r>
            <a:r>
              <a:rPr lang="en-US" sz="2600" dirty="0">
                <a:latin typeface="Open Sans"/>
                <a:ea typeface="Verdana" panose="020B0604030504040204" pitchFamily="34" charset="0"/>
                <a:cs typeface="Verdana" panose="020B0604030504040204" pitchFamily="34" charset="0"/>
              </a:rPr>
              <a:t>.” (Matt. 24:11)</a:t>
            </a:r>
          </a:p>
        </p:txBody>
      </p:sp>
      <p:grpSp>
        <p:nvGrpSpPr>
          <p:cNvPr id="5" name="Group 4"/>
          <p:cNvGrpSpPr/>
          <p:nvPr/>
        </p:nvGrpSpPr>
        <p:grpSpPr>
          <a:xfrm>
            <a:off x="10319" y="381000"/>
            <a:ext cx="5232400" cy="800219"/>
            <a:chOff x="10319" y="381000"/>
            <a:chExt cx="5232400" cy="800219"/>
          </a:xfrm>
        </p:grpSpPr>
        <p:sp>
          <p:nvSpPr>
            <p:cNvPr id="7" name="Rectangle 6"/>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80934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the woman saw that the tree was good for food, and that it was a delight to the eyes, and that the tree was desirable to make one wise, </a:t>
            </a:r>
            <a:r>
              <a:rPr lang="en-US" sz="2600" b="1" dirty="0">
                <a:latin typeface="Open Sans"/>
                <a:ea typeface="Verdana" panose="020B0604030504040204" pitchFamily="34" charset="0"/>
                <a:cs typeface="Verdana" panose="020B0604030504040204" pitchFamily="34" charset="0"/>
              </a:rPr>
              <a:t>she took from its fruit and ate; and she gave also to her husband with her, and he ate</a:t>
            </a:r>
            <a:r>
              <a:rPr lang="en-US" sz="2600" dirty="0">
                <a:latin typeface="Open Sans"/>
                <a:ea typeface="Verdana" panose="020B0604030504040204" pitchFamily="34" charset="0"/>
                <a:cs typeface="Verdana" panose="020B0604030504040204" pitchFamily="34" charset="0"/>
              </a:rPr>
              <a:t>. Then the eyes of both of them were opened, and they knew that they were naked; and they sewed fig leaves together and made themselves loin coverings.” (Gen. 3:6-7)</a:t>
            </a:r>
          </a:p>
        </p:txBody>
      </p:sp>
      <p:grpSp>
        <p:nvGrpSpPr>
          <p:cNvPr id="4" name="Group 3"/>
          <p:cNvGrpSpPr/>
          <p:nvPr/>
        </p:nvGrpSpPr>
        <p:grpSpPr>
          <a:xfrm>
            <a:off x="10319" y="381000"/>
            <a:ext cx="5232400" cy="800219"/>
            <a:chOff x="10319" y="381000"/>
            <a:chExt cx="5232400" cy="800219"/>
          </a:xfrm>
        </p:grpSpPr>
        <p:sp>
          <p:nvSpPr>
            <p:cNvPr id="5" name="Rectangle 4"/>
            <p:cNvSpPr/>
            <p:nvPr/>
          </p:nvSpPr>
          <p:spPr>
            <a:xfrm>
              <a:off x="4633119" y="381000"/>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19" y="381000"/>
              <a:ext cx="49276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Jesus leads His bride. </a:t>
              </a:r>
              <a:r>
                <a:rPr lang="en-US" sz="1400" b="1" dirty="0">
                  <a:solidFill>
                    <a:schemeClr val="bg1"/>
                  </a:solidFill>
                  <a:latin typeface="Open Sans"/>
                  <a:ea typeface="Verdana" panose="020B0604030504040204" pitchFamily="34" charset="0"/>
                  <a:cs typeface="Verdana" panose="020B0604030504040204" pitchFamily="34" charset="0"/>
                </a:rPr>
                <a:t>(Ephesians 5:23)</a:t>
              </a:r>
            </a:p>
          </p:txBody>
        </p:sp>
      </p:grpSp>
    </p:spTree>
    <p:extLst>
      <p:ext uri="{BB962C8B-B14F-4D97-AF65-F5344CB8AC3E}">
        <p14:creationId xmlns:p14="http://schemas.microsoft.com/office/powerpoint/2010/main" val="4865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3971</Words>
  <Application>Microsoft Office PowerPoint</Application>
  <PresentationFormat>Custom</PresentationFormat>
  <Paragraphs>154</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Open Sans</vt:lpstr>
      <vt:lpstr>Verdana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101</cp:revision>
  <dcterms:created xsi:type="dcterms:W3CDTF">2017-12-05T12:09:13Z</dcterms:created>
  <dcterms:modified xsi:type="dcterms:W3CDTF">2018-03-19T01:28:28Z</dcterms:modified>
</cp:coreProperties>
</file>