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handoutMasterIdLst>
    <p:handoutMasterId r:id="rId57"/>
  </p:handoutMasterIdLst>
  <p:sldIdLst>
    <p:sldId id="318" r:id="rId2"/>
    <p:sldId id="259" r:id="rId3"/>
    <p:sldId id="298" r:id="rId4"/>
    <p:sldId id="273" r:id="rId5"/>
    <p:sldId id="260" r:id="rId6"/>
    <p:sldId id="299" r:id="rId7"/>
    <p:sldId id="261" r:id="rId8"/>
    <p:sldId id="300" r:id="rId9"/>
    <p:sldId id="275" r:id="rId10"/>
    <p:sldId id="301" r:id="rId11"/>
    <p:sldId id="276" r:id="rId12"/>
    <p:sldId id="277" r:id="rId13"/>
    <p:sldId id="302" r:id="rId14"/>
    <p:sldId id="278" r:id="rId15"/>
    <p:sldId id="303" r:id="rId16"/>
    <p:sldId id="262" r:id="rId17"/>
    <p:sldId id="279" r:id="rId18"/>
    <p:sldId id="280" r:id="rId19"/>
    <p:sldId id="312" r:id="rId20"/>
    <p:sldId id="304" r:id="rId21"/>
    <p:sldId id="281" r:id="rId22"/>
    <p:sldId id="287" r:id="rId23"/>
    <p:sldId id="305" r:id="rId24"/>
    <p:sldId id="282" r:id="rId25"/>
    <p:sldId id="283" r:id="rId26"/>
    <p:sldId id="268" r:id="rId27"/>
    <p:sldId id="313" r:id="rId28"/>
    <p:sldId id="284" r:id="rId29"/>
    <p:sldId id="285" r:id="rId30"/>
    <p:sldId id="314" r:id="rId31"/>
    <p:sldId id="306" r:id="rId32"/>
    <p:sldId id="286" r:id="rId33"/>
    <p:sldId id="307" r:id="rId34"/>
    <p:sldId id="288" r:id="rId35"/>
    <p:sldId id="308" r:id="rId36"/>
    <p:sldId id="289" r:id="rId37"/>
    <p:sldId id="315" r:id="rId38"/>
    <p:sldId id="309" r:id="rId39"/>
    <p:sldId id="290" r:id="rId40"/>
    <p:sldId id="291" r:id="rId41"/>
    <p:sldId id="292" r:id="rId42"/>
    <p:sldId id="316" r:id="rId43"/>
    <p:sldId id="293" r:id="rId44"/>
    <p:sldId id="294" r:id="rId45"/>
    <p:sldId id="295" r:id="rId46"/>
    <p:sldId id="317" r:id="rId47"/>
    <p:sldId id="310" r:id="rId48"/>
    <p:sldId id="296" r:id="rId49"/>
    <p:sldId id="269" r:id="rId50"/>
    <p:sldId id="311" r:id="rId51"/>
    <p:sldId id="270" r:id="rId52"/>
    <p:sldId id="271" r:id="rId53"/>
    <p:sldId id="297" r:id="rId54"/>
    <p:sldId id="258" r:id="rId55"/>
  </p:sldIdLst>
  <p:sldSz cx="12161838" cy="6858000"/>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1E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21" autoAdjust="0"/>
    <p:restoredTop sz="94660"/>
  </p:normalViewPr>
  <p:slideViewPr>
    <p:cSldViewPr>
      <p:cViewPr varScale="1">
        <p:scale>
          <a:sx n="65" d="100"/>
          <a:sy n="65" d="100"/>
        </p:scale>
        <p:origin x="1002" y="60"/>
      </p:cViewPr>
      <p:guideLst>
        <p:guide orient="horz" pos="2160"/>
        <p:guide pos="3831"/>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2844"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CFD32F0A-ECA3-454B-BC2B-E78EDCF1C58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VE"/>
          </a:p>
        </p:txBody>
      </p:sp>
      <p:sp>
        <p:nvSpPr>
          <p:cNvPr id="3" name="Marcador de fecha 2">
            <a:extLst>
              <a:ext uri="{FF2B5EF4-FFF2-40B4-BE49-F238E27FC236}">
                <a16:creationId xmlns:a16="http://schemas.microsoft.com/office/drawing/2014/main" id="{239B7495-F2C6-4813-8AC0-6F12BCAAC0C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676D63-B6A8-4CCD-B3D8-7DD0771592BB}" type="datetimeFigureOut">
              <a:rPr lang="es-VE" smtClean="0"/>
              <a:t>24/5/2018</a:t>
            </a:fld>
            <a:endParaRPr lang="es-VE"/>
          </a:p>
        </p:txBody>
      </p:sp>
      <p:sp>
        <p:nvSpPr>
          <p:cNvPr id="4" name="Marcador de pie de página 3">
            <a:extLst>
              <a:ext uri="{FF2B5EF4-FFF2-40B4-BE49-F238E27FC236}">
                <a16:creationId xmlns:a16="http://schemas.microsoft.com/office/drawing/2014/main" id="{A35BFDB0-28DF-4081-ABE5-550B47B898D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VE"/>
          </a:p>
        </p:txBody>
      </p:sp>
      <p:sp>
        <p:nvSpPr>
          <p:cNvPr id="5" name="Marcador de número de diapositiva 4">
            <a:extLst>
              <a:ext uri="{FF2B5EF4-FFF2-40B4-BE49-F238E27FC236}">
                <a16:creationId xmlns:a16="http://schemas.microsoft.com/office/drawing/2014/main" id="{8DC6CE4B-EA70-4F71-9F45-145E5326FC6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4091BE8-2A89-445A-9D19-8683BC185819}" type="slidenum">
              <a:rPr lang="es-VE" smtClean="0"/>
              <a:t>‹#›</a:t>
            </a:fld>
            <a:endParaRPr lang="es-VE"/>
          </a:p>
        </p:txBody>
      </p:sp>
    </p:spTree>
    <p:extLst>
      <p:ext uri="{BB962C8B-B14F-4D97-AF65-F5344CB8AC3E}">
        <p14:creationId xmlns:p14="http://schemas.microsoft.com/office/powerpoint/2010/main" val="3640213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V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B4C799-98F3-444A-A9C1-74B198AB20B7}" type="datetimeFigureOut">
              <a:rPr lang="es-VE" smtClean="0"/>
              <a:t>24/5/2018</a:t>
            </a:fld>
            <a:endParaRPr lang="es-VE"/>
          </a:p>
        </p:txBody>
      </p:sp>
      <p:sp>
        <p:nvSpPr>
          <p:cNvPr id="4" name="Marcador de imagen de diapositiva 3"/>
          <p:cNvSpPr>
            <a:spLocks noGrp="1" noRot="1" noChangeAspect="1"/>
          </p:cNvSpPr>
          <p:nvPr>
            <p:ph type="sldImg" idx="2"/>
          </p:nvPr>
        </p:nvSpPr>
        <p:spPr>
          <a:xfrm>
            <a:off x="692150" y="1143000"/>
            <a:ext cx="5473700" cy="3086100"/>
          </a:xfrm>
          <a:prstGeom prst="rect">
            <a:avLst/>
          </a:prstGeom>
          <a:noFill/>
          <a:ln w="12700">
            <a:solidFill>
              <a:prstClr val="black"/>
            </a:solidFill>
          </a:ln>
        </p:spPr>
        <p:txBody>
          <a:bodyPr vert="horz" lIns="91440" tIns="45720" rIns="91440" bIns="45720" rtlCol="0" anchor="ctr"/>
          <a:lstStyle/>
          <a:p>
            <a:endParaRPr lang="es-V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V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CAB2F4-154A-4D8F-8DAC-02FC6C32C268}" type="slidenum">
              <a:rPr lang="es-VE" smtClean="0"/>
              <a:t>‹#›</a:t>
            </a:fld>
            <a:endParaRPr lang="es-VE"/>
          </a:p>
        </p:txBody>
      </p:sp>
    </p:spTree>
    <p:extLst>
      <p:ext uri="{BB962C8B-B14F-4D97-AF65-F5344CB8AC3E}">
        <p14:creationId xmlns:p14="http://schemas.microsoft.com/office/powerpoint/2010/main" val="1704741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63CAB2F4-154A-4D8F-8DAC-02FC6C32C268}" type="slidenum">
              <a:rPr lang="es-VE" smtClean="0"/>
              <a:t>41</a:t>
            </a:fld>
            <a:endParaRPr lang="es-VE"/>
          </a:p>
        </p:txBody>
      </p:sp>
    </p:spTree>
    <p:extLst>
      <p:ext uri="{BB962C8B-B14F-4D97-AF65-F5344CB8AC3E}">
        <p14:creationId xmlns:p14="http://schemas.microsoft.com/office/powerpoint/2010/main" val="726158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63CAB2F4-154A-4D8F-8DAC-02FC6C32C268}" type="slidenum">
              <a:rPr lang="es-VE" smtClean="0"/>
              <a:t>42</a:t>
            </a:fld>
            <a:endParaRPr lang="es-VE"/>
          </a:p>
        </p:txBody>
      </p:sp>
    </p:spTree>
    <p:extLst>
      <p:ext uri="{BB962C8B-B14F-4D97-AF65-F5344CB8AC3E}">
        <p14:creationId xmlns:p14="http://schemas.microsoft.com/office/powerpoint/2010/main" val="3674307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230E41-AB0C-4DBE-BE79-42C68C2DDE4C}"/>
              </a:ext>
            </a:extLst>
          </p:cNvPr>
          <p:cNvSpPr>
            <a:spLocks noGrp="1"/>
          </p:cNvSpPr>
          <p:nvPr>
            <p:ph type="ctrTitle"/>
          </p:nvPr>
        </p:nvSpPr>
        <p:spPr>
          <a:xfrm>
            <a:off x="1520230" y="1122363"/>
            <a:ext cx="9121379" cy="2387600"/>
          </a:xfrm>
        </p:spPr>
        <p:txBody>
          <a:bodyPr anchor="b"/>
          <a:lstStyle>
            <a:lvl1pPr algn="ctr">
              <a:defRPr sz="5985"/>
            </a:lvl1pPr>
          </a:lstStyle>
          <a:p>
            <a:r>
              <a:rPr lang="es-ES"/>
              <a:t>Haga clic para modificar el estilo de título del patrón</a:t>
            </a:r>
            <a:endParaRPr lang="es-VE"/>
          </a:p>
        </p:txBody>
      </p:sp>
      <p:sp>
        <p:nvSpPr>
          <p:cNvPr id="3" name="Subtítulo 2">
            <a:extLst>
              <a:ext uri="{FF2B5EF4-FFF2-40B4-BE49-F238E27FC236}">
                <a16:creationId xmlns:a16="http://schemas.microsoft.com/office/drawing/2014/main" id="{EE627FA0-2FD7-481B-817A-F508F3833FCF}"/>
              </a:ext>
            </a:extLst>
          </p:cNvPr>
          <p:cNvSpPr>
            <a:spLocks noGrp="1"/>
          </p:cNvSpPr>
          <p:nvPr>
            <p:ph type="subTitle" idx="1"/>
          </p:nvPr>
        </p:nvSpPr>
        <p:spPr>
          <a:xfrm>
            <a:off x="1520230" y="3602038"/>
            <a:ext cx="9121379" cy="1655762"/>
          </a:xfrm>
        </p:spPr>
        <p:txBody>
          <a:bodyPr/>
          <a:lstStyle>
            <a:lvl1pPr marL="0" indent="0" algn="ctr">
              <a:buNone/>
              <a:defRPr sz="2394"/>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es-ES"/>
              <a:t>Haga clic para modificar el estilo de subtítulo del patrón</a:t>
            </a:r>
            <a:endParaRPr lang="es-VE"/>
          </a:p>
        </p:txBody>
      </p:sp>
      <p:sp>
        <p:nvSpPr>
          <p:cNvPr id="4" name="Marcador de fecha 3">
            <a:extLst>
              <a:ext uri="{FF2B5EF4-FFF2-40B4-BE49-F238E27FC236}">
                <a16:creationId xmlns:a16="http://schemas.microsoft.com/office/drawing/2014/main" id="{77BBF49C-F133-4439-9ADA-855EA2CEB1B6}"/>
              </a:ext>
            </a:extLst>
          </p:cNvPr>
          <p:cNvSpPr>
            <a:spLocks noGrp="1"/>
          </p:cNvSpPr>
          <p:nvPr>
            <p:ph type="dt" sz="half" idx="10"/>
          </p:nvPr>
        </p:nvSpPr>
        <p:spPr/>
        <p:txBody>
          <a:bodyPr/>
          <a:lstStyle/>
          <a:p>
            <a:fld id="{B81E8BE1-5DC1-4081-AC8F-B0FBA61B2BCA}" type="datetimeFigureOut">
              <a:rPr lang="en-US" smtClean="0"/>
              <a:t>5/24/2018</a:t>
            </a:fld>
            <a:endParaRPr lang="en-US"/>
          </a:p>
        </p:txBody>
      </p:sp>
      <p:sp>
        <p:nvSpPr>
          <p:cNvPr id="5" name="Marcador de pie de página 4">
            <a:extLst>
              <a:ext uri="{FF2B5EF4-FFF2-40B4-BE49-F238E27FC236}">
                <a16:creationId xmlns:a16="http://schemas.microsoft.com/office/drawing/2014/main" id="{763902C6-A85A-4058-BBAE-43FE98BCEB3F}"/>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FB4E47C6-994D-44B2-A721-5001ACF65BA1}"/>
              </a:ext>
            </a:extLst>
          </p:cNvPr>
          <p:cNvSpPr>
            <a:spLocks noGrp="1"/>
          </p:cNvSpPr>
          <p:nvPr>
            <p:ph type="sldNum" sz="quarter" idx="12"/>
          </p:nvPr>
        </p:nvSpPr>
        <p:spPr/>
        <p:txBody>
          <a:bodyPr/>
          <a:lstStyle/>
          <a:p>
            <a:fld id="{AAB69A7C-9294-4877-8B41-AC1D53B1EEF1}" type="slidenum">
              <a:rPr lang="en-US" smtClean="0"/>
              <a:t>‹#›</a:t>
            </a:fld>
            <a:endParaRPr lang="en-US"/>
          </a:p>
        </p:txBody>
      </p:sp>
    </p:spTree>
    <p:extLst>
      <p:ext uri="{BB962C8B-B14F-4D97-AF65-F5344CB8AC3E}">
        <p14:creationId xmlns:p14="http://schemas.microsoft.com/office/powerpoint/2010/main" val="6503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92F2F1-3039-46C2-B323-F132520F1F69}"/>
              </a:ext>
            </a:extLst>
          </p:cNvPr>
          <p:cNvSpPr>
            <a:spLocks noGrp="1"/>
          </p:cNvSpPr>
          <p:nvPr>
            <p:ph type="title"/>
          </p:nvPr>
        </p:nvSpPr>
        <p:spPr/>
        <p:txBody>
          <a:bodyPr/>
          <a:lstStyle/>
          <a:p>
            <a:r>
              <a:rPr lang="es-ES"/>
              <a:t>Haga clic para modificar el estilo de título del patrón</a:t>
            </a:r>
            <a:endParaRPr lang="es-VE"/>
          </a:p>
        </p:txBody>
      </p:sp>
      <p:sp>
        <p:nvSpPr>
          <p:cNvPr id="3" name="Marcador de texto vertical 2">
            <a:extLst>
              <a:ext uri="{FF2B5EF4-FFF2-40B4-BE49-F238E27FC236}">
                <a16:creationId xmlns:a16="http://schemas.microsoft.com/office/drawing/2014/main" id="{079320E8-10C1-448B-AACF-2EB7028ACBE1}"/>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fecha 3">
            <a:extLst>
              <a:ext uri="{FF2B5EF4-FFF2-40B4-BE49-F238E27FC236}">
                <a16:creationId xmlns:a16="http://schemas.microsoft.com/office/drawing/2014/main" id="{6CDEF020-15EC-4804-8098-AB4DD5038759}"/>
              </a:ext>
            </a:extLst>
          </p:cNvPr>
          <p:cNvSpPr>
            <a:spLocks noGrp="1"/>
          </p:cNvSpPr>
          <p:nvPr>
            <p:ph type="dt" sz="half" idx="10"/>
          </p:nvPr>
        </p:nvSpPr>
        <p:spPr/>
        <p:txBody>
          <a:bodyPr/>
          <a:lstStyle/>
          <a:p>
            <a:fld id="{B81E8BE1-5DC1-4081-AC8F-B0FBA61B2BCA}" type="datetimeFigureOut">
              <a:rPr lang="en-US" smtClean="0"/>
              <a:t>5/24/2018</a:t>
            </a:fld>
            <a:endParaRPr lang="en-US"/>
          </a:p>
        </p:txBody>
      </p:sp>
      <p:sp>
        <p:nvSpPr>
          <p:cNvPr id="5" name="Marcador de pie de página 4">
            <a:extLst>
              <a:ext uri="{FF2B5EF4-FFF2-40B4-BE49-F238E27FC236}">
                <a16:creationId xmlns:a16="http://schemas.microsoft.com/office/drawing/2014/main" id="{62FD34B4-29F0-4031-8F71-D8727A992A15}"/>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B9FC2DCF-B085-4B66-9E15-EBAC46BBCC46}"/>
              </a:ext>
            </a:extLst>
          </p:cNvPr>
          <p:cNvSpPr>
            <a:spLocks noGrp="1"/>
          </p:cNvSpPr>
          <p:nvPr>
            <p:ph type="sldNum" sz="quarter" idx="12"/>
          </p:nvPr>
        </p:nvSpPr>
        <p:spPr/>
        <p:txBody>
          <a:bodyPr/>
          <a:lstStyle/>
          <a:p>
            <a:fld id="{AAB69A7C-9294-4877-8B41-AC1D53B1EEF1}" type="slidenum">
              <a:rPr lang="en-US" smtClean="0"/>
              <a:t>‹#›</a:t>
            </a:fld>
            <a:endParaRPr lang="en-US"/>
          </a:p>
        </p:txBody>
      </p:sp>
    </p:spTree>
    <p:extLst>
      <p:ext uri="{BB962C8B-B14F-4D97-AF65-F5344CB8AC3E}">
        <p14:creationId xmlns:p14="http://schemas.microsoft.com/office/powerpoint/2010/main" val="726631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74FEB2B-3178-4AA4-8394-DA89F418E9C8}"/>
              </a:ext>
            </a:extLst>
          </p:cNvPr>
          <p:cNvSpPr>
            <a:spLocks noGrp="1"/>
          </p:cNvSpPr>
          <p:nvPr>
            <p:ph type="title" orient="vert"/>
          </p:nvPr>
        </p:nvSpPr>
        <p:spPr>
          <a:xfrm>
            <a:off x="8703315" y="365125"/>
            <a:ext cx="2622396" cy="5811838"/>
          </a:xfrm>
        </p:spPr>
        <p:txBody>
          <a:bodyPr vert="eaVert"/>
          <a:lstStyle/>
          <a:p>
            <a:r>
              <a:rPr lang="es-ES"/>
              <a:t>Haga clic para modificar el estilo de título del patrón</a:t>
            </a:r>
            <a:endParaRPr lang="es-VE"/>
          </a:p>
        </p:txBody>
      </p:sp>
      <p:sp>
        <p:nvSpPr>
          <p:cNvPr id="3" name="Marcador de texto vertical 2">
            <a:extLst>
              <a:ext uri="{FF2B5EF4-FFF2-40B4-BE49-F238E27FC236}">
                <a16:creationId xmlns:a16="http://schemas.microsoft.com/office/drawing/2014/main" id="{AF499D54-E4E3-44A5-935D-5CDD5960DBE8}"/>
              </a:ext>
            </a:extLst>
          </p:cNvPr>
          <p:cNvSpPr>
            <a:spLocks noGrp="1"/>
          </p:cNvSpPr>
          <p:nvPr>
            <p:ph type="body" orient="vert" idx="1"/>
          </p:nvPr>
        </p:nvSpPr>
        <p:spPr>
          <a:xfrm>
            <a:off x="836126" y="365125"/>
            <a:ext cx="7715166"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fecha 3">
            <a:extLst>
              <a:ext uri="{FF2B5EF4-FFF2-40B4-BE49-F238E27FC236}">
                <a16:creationId xmlns:a16="http://schemas.microsoft.com/office/drawing/2014/main" id="{E531049E-1F0F-4C05-8F6F-39DEDF9BA440}"/>
              </a:ext>
            </a:extLst>
          </p:cNvPr>
          <p:cNvSpPr>
            <a:spLocks noGrp="1"/>
          </p:cNvSpPr>
          <p:nvPr>
            <p:ph type="dt" sz="half" idx="10"/>
          </p:nvPr>
        </p:nvSpPr>
        <p:spPr/>
        <p:txBody>
          <a:bodyPr/>
          <a:lstStyle/>
          <a:p>
            <a:fld id="{B81E8BE1-5DC1-4081-AC8F-B0FBA61B2BCA}" type="datetimeFigureOut">
              <a:rPr lang="en-US" smtClean="0"/>
              <a:t>5/24/2018</a:t>
            </a:fld>
            <a:endParaRPr lang="en-US"/>
          </a:p>
        </p:txBody>
      </p:sp>
      <p:sp>
        <p:nvSpPr>
          <p:cNvPr id="5" name="Marcador de pie de página 4">
            <a:extLst>
              <a:ext uri="{FF2B5EF4-FFF2-40B4-BE49-F238E27FC236}">
                <a16:creationId xmlns:a16="http://schemas.microsoft.com/office/drawing/2014/main" id="{25179315-DB57-4B07-830C-65BCB86B8255}"/>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0A8533FC-F0C0-4073-8807-B076027AAB53}"/>
              </a:ext>
            </a:extLst>
          </p:cNvPr>
          <p:cNvSpPr>
            <a:spLocks noGrp="1"/>
          </p:cNvSpPr>
          <p:nvPr>
            <p:ph type="sldNum" sz="quarter" idx="12"/>
          </p:nvPr>
        </p:nvSpPr>
        <p:spPr/>
        <p:txBody>
          <a:bodyPr/>
          <a:lstStyle/>
          <a:p>
            <a:fld id="{AAB69A7C-9294-4877-8B41-AC1D53B1EEF1}" type="slidenum">
              <a:rPr lang="en-US" smtClean="0"/>
              <a:t>‹#›</a:t>
            </a:fld>
            <a:endParaRPr lang="en-US"/>
          </a:p>
        </p:txBody>
      </p:sp>
    </p:spTree>
    <p:extLst>
      <p:ext uri="{BB962C8B-B14F-4D97-AF65-F5344CB8AC3E}">
        <p14:creationId xmlns:p14="http://schemas.microsoft.com/office/powerpoint/2010/main" val="41797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em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81E8BE1-5DC1-4081-AC8F-B0FBA61B2BCA}"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p:cNvSpPr>
            <a:spLocks noGrp="1"/>
          </p:cNvSpPr>
          <p:nvPr>
            <p:ph type="sldNum" sz="quarter" idx="12"/>
          </p:nvPr>
        </p:nvSpPr>
        <p:spPr>
          <a:xfrm>
            <a:off x="8715984" y="6356351"/>
            <a:ext cx="2837762" cy="365125"/>
          </a:xfrm>
        </p:spPr>
        <p:txBody>
          <a:bodyPr/>
          <a:lstStyle/>
          <a:p>
            <a:fld id="{AAB69A7C-9294-4877-8B41-AC1D53B1EEF1}" type="slidenum">
              <a:rPr lang="en-US" smtClean="0"/>
              <a:t>‹#›</a:t>
            </a:fld>
            <a:endParaRPr lang="en-US" dirty="0"/>
          </a:p>
        </p:txBody>
      </p:sp>
      <p:sp>
        <p:nvSpPr>
          <p:cNvPr id="2057" name="Rectangle 9"/>
          <p:cNvSpPr>
            <a:spLocks noChangeArrowheads="1"/>
          </p:cNvSpPr>
          <p:nvPr userDrawn="1"/>
        </p:nvSpPr>
        <p:spPr bwMode="auto">
          <a:xfrm>
            <a:off x="5668963" y="6378575"/>
            <a:ext cx="965200" cy="2984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939598"/>
                </a:solidFill>
                <a:effectLst/>
                <a:latin typeface="Open Sans" pitchFamily="34" charset="0"/>
                <a:cs typeface="Arial" pitchFamily="34" charset="0"/>
              </a:rPr>
              <a:t>Page no: 2</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8" name="Rectangle 6"/>
          <p:cNvSpPr>
            <a:spLocks noChangeArrowheads="1"/>
          </p:cNvSpPr>
          <p:nvPr userDrawn="1"/>
        </p:nvSpPr>
        <p:spPr bwMode="auto">
          <a:xfrm>
            <a:off x="0" y="0"/>
            <a:ext cx="12190413" cy="6858000"/>
          </a:xfrm>
          <a:prstGeom prst="rect">
            <a:avLst/>
          </a:prstGeom>
          <a:solidFill>
            <a:srgbClr val="F6F6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Subtitle 2"/>
          <p:cNvSpPr>
            <a:spLocks noGrp="1"/>
          </p:cNvSpPr>
          <p:nvPr>
            <p:ph type="subTitle" idx="1"/>
          </p:nvPr>
        </p:nvSpPr>
        <p:spPr>
          <a:xfrm>
            <a:off x="1204119" y="1524000"/>
            <a:ext cx="10439400" cy="4572000"/>
          </a:xfrm>
        </p:spPr>
        <p:txBody>
          <a:bodyPr>
            <a:normAutofit/>
          </a:bodyPr>
          <a:lstStyle>
            <a:lvl1pPr marL="0" indent="0" algn="just">
              <a:lnSpc>
                <a:spcPct val="114000"/>
              </a:lnSpc>
              <a:spcBef>
                <a:spcPts val="1200"/>
              </a:spcBef>
              <a:buNone/>
              <a:defRPr sz="2600" spc="-150">
                <a:solidFill>
                  <a:schemeClr val="tx1"/>
                </a:solidFill>
                <a:latin typeface="Open Sans Semibold"/>
                <a:ea typeface="Open Sans Semibold"/>
                <a:cs typeface="Open Sans Semi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062" name="Rectangle 14"/>
          <p:cNvSpPr>
            <a:spLocks noChangeArrowheads="1"/>
          </p:cNvSpPr>
          <p:nvPr userDrawn="1"/>
        </p:nvSpPr>
        <p:spPr bwMode="auto">
          <a:xfrm>
            <a:off x="869950" y="1541463"/>
            <a:ext cx="49213" cy="4519613"/>
          </a:xfrm>
          <a:prstGeom prst="rect">
            <a:avLst/>
          </a:prstGeom>
          <a:solidFill>
            <a:srgbClr val="A51E2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ángulo 12"/>
          <p:cNvSpPr/>
          <p:nvPr userDrawn="1"/>
        </p:nvSpPr>
        <p:spPr>
          <a:xfrm>
            <a:off x="0" y="304800"/>
            <a:ext cx="9662319"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1" name="Title 1"/>
          <p:cNvSpPr>
            <a:spLocks noGrp="1"/>
          </p:cNvSpPr>
          <p:nvPr>
            <p:ph type="title"/>
          </p:nvPr>
        </p:nvSpPr>
        <p:spPr>
          <a:xfrm>
            <a:off x="88265" y="381000"/>
            <a:ext cx="10945654" cy="762000"/>
          </a:xfrm>
        </p:spPr>
        <p:txBody>
          <a:bodyPr>
            <a:normAutofit/>
          </a:bodyPr>
          <a:lstStyle>
            <a:lvl1pPr algn="l">
              <a:defRPr sz="3200" b="1" spc="-150">
                <a:solidFill>
                  <a:schemeClr val="bg1"/>
                </a:solidFill>
                <a:latin typeface="Open Sans" pitchFamily="34" charset="0"/>
                <a:ea typeface="Open Sans" pitchFamily="34" charset="0"/>
                <a:cs typeface="Open Sans" pitchFamily="34" charset="0"/>
              </a:defRPr>
            </a:lvl1pPr>
          </a:lstStyle>
          <a:p>
            <a:r>
              <a:rPr lang="en-US" dirty="0"/>
              <a:t>Click to edit Master title style</a:t>
            </a:r>
          </a:p>
        </p:txBody>
      </p:sp>
    </p:spTree>
    <p:extLst>
      <p:ext uri="{BB962C8B-B14F-4D97-AF65-F5344CB8AC3E}">
        <p14:creationId xmlns:p14="http://schemas.microsoft.com/office/powerpoint/2010/main" val="166359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E2C126-585D-43F6-AD28-1827AC3631C6}"/>
              </a:ext>
            </a:extLst>
          </p:cNvPr>
          <p:cNvSpPr>
            <a:spLocks noGrp="1"/>
          </p:cNvSpPr>
          <p:nvPr>
            <p:ph type="title"/>
          </p:nvPr>
        </p:nvSpPr>
        <p:spPr/>
        <p:txBody>
          <a:bodyPr/>
          <a:lstStyle/>
          <a:p>
            <a:r>
              <a:rPr lang="es-ES"/>
              <a:t>Haga clic para modificar el estilo de título del patrón</a:t>
            </a:r>
            <a:endParaRPr lang="es-VE"/>
          </a:p>
        </p:txBody>
      </p:sp>
      <p:sp>
        <p:nvSpPr>
          <p:cNvPr id="3" name="Marcador de contenido 2">
            <a:extLst>
              <a:ext uri="{FF2B5EF4-FFF2-40B4-BE49-F238E27FC236}">
                <a16:creationId xmlns:a16="http://schemas.microsoft.com/office/drawing/2014/main" id="{1C45435E-1C48-4B07-996A-A442223B6768}"/>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fecha 3">
            <a:extLst>
              <a:ext uri="{FF2B5EF4-FFF2-40B4-BE49-F238E27FC236}">
                <a16:creationId xmlns:a16="http://schemas.microsoft.com/office/drawing/2014/main" id="{D6F678CB-93C7-436D-B31C-26C5B5495E54}"/>
              </a:ext>
            </a:extLst>
          </p:cNvPr>
          <p:cNvSpPr>
            <a:spLocks noGrp="1"/>
          </p:cNvSpPr>
          <p:nvPr>
            <p:ph type="dt" sz="half" idx="10"/>
          </p:nvPr>
        </p:nvSpPr>
        <p:spPr/>
        <p:txBody>
          <a:bodyPr/>
          <a:lstStyle/>
          <a:p>
            <a:fld id="{B81E8BE1-5DC1-4081-AC8F-B0FBA61B2BCA}" type="datetimeFigureOut">
              <a:rPr lang="en-US" smtClean="0"/>
              <a:t>5/24/2018</a:t>
            </a:fld>
            <a:endParaRPr lang="en-US"/>
          </a:p>
        </p:txBody>
      </p:sp>
      <p:sp>
        <p:nvSpPr>
          <p:cNvPr id="5" name="Marcador de pie de página 4">
            <a:extLst>
              <a:ext uri="{FF2B5EF4-FFF2-40B4-BE49-F238E27FC236}">
                <a16:creationId xmlns:a16="http://schemas.microsoft.com/office/drawing/2014/main" id="{38265828-40F5-4A0A-92AD-6CBDD8FBA79E}"/>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1169839F-B655-40DD-87E3-F08B8C6D0883}"/>
              </a:ext>
            </a:extLst>
          </p:cNvPr>
          <p:cNvSpPr>
            <a:spLocks noGrp="1"/>
          </p:cNvSpPr>
          <p:nvPr>
            <p:ph type="sldNum" sz="quarter" idx="12"/>
          </p:nvPr>
        </p:nvSpPr>
        <p:spPr/>
        <p:txBody>
          <a:bodyPr/>
          <a:lstStyle/>
          <a:p>
            <a:fld id="{AAB69A7C-9294-4877-8B41-AC1D53B1EEF1}" type="slidenum">
              <a:rPr lang="en-US" smtClean="0"/>
              <a:t>‹#›</a:t>
            </a:fld>
            <a:endParaRPr lang="en-US"/>
          </a:p>
        </p:txBody>
      </p:sp>
    </p:spTree>
    <p:extLst>
      <p:ext uri="{BB962C8B-B14F-4D97-AF65-F5344CB8AC3E}">
        <p14:creationId xmlns:p14="http://schemas.microsoft.com/office/powerpoint/2010/main" val="83264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B77AB9-D02B-484D-BAF6-AAEF63246957}"/>
              </a:ext>
            </a:extLst>
          </p:cNvPr>
          <p:cNvSpPr>
            <a:spLocks noGrp="1"/>
          </p:cNvSpPr>
          <p:nvPr>
            <p:ph type="title"/>
          </p:nvPr>
        </p:nvSpPr>
        <p:spPr>
          <a:xfrm>
            <a:off x="829792" y="1709739"/>
            <a:ext cx="10489585" cy="2852737"/>
          </a:xfrm>
        </p:spPr>
        <p:txBody>
          <a:bodyPr anchor="b"/>
          <a:lstStyle>
            <a:lvl1pPr>
              <a:defRPr sz="5985"/>
            </a:lvl1pPr>
          </a:lstStyle>
          <a:p>
            <a:r>
              <a:rPr lang="es-ES"/>
              <a:t>Haga clic para modificar el estilo de título del patrón</a:t>
            </a:r>
            <a:endParaRPr lang="es-VE"/>
          </a:p>
        </p:txBody>
      </p:sp>
      <p:sp>
        <p:nvSpPr>
          <p:cNvPr id="3" name="Marcador de texto 2">
            <a:extLst>
              <a:ext uri="{FF2B5EF4-FFF2-40B4-BE49-F238E27FC236}">
                <a16:creationId xmlns:a16="http://schemas.microsoft.com/office/drawing/2014/main" id="{460A0345-A38B-4F34-8D92-F338F744CE94}"/>
              </a:ext>
            </a:extLst>
          </p:cNvPr>
          <p:cNvSpPr>
            <a:spLocks noGrp="1"/>
          </p:cNvSpPr>
          <p:nvPr>
            <p:ph type="body" idx="1"/>
          </p:nvPr>
        </p:nvSpPr>
        <p:spPr>
          <a:xfrm>
            <a:off x="829792" y="4589464"/>
            <a:ext cx="10489585" cy="1500187"/>
          </a:xfrm>
        </p:spPr>
        <p:txBody>
          <a:bodyPr/>
          <a:lstStyle>
            <a:lvl1pPr marL="0" indent="0">
              <a:buNone/>
              <a:defRPr sz="2394">
                <a:solidFill>
                  <a:schemeClr val="tx1">
                    <a:tint val="75000"/>
                  </a:schemeClr>
                </a:solidFill>
              </a:defRPr>
            </a:lvl1pPr>
            <a:lvl2pPr marL="456057" indent="0">
              <a:buNone/>
              <a:defRPr sz="1995">
                <a:solidFill>
                  <a:schemeClr val="tx1">
                    <a:tint val="75000"/>
                  </a:schemeClr>
                </a:solidFill>
              </a:defRPr>
            </a:lvl2pPr>
            <a:lvl3pPr marL="912114" indent="0">
              <a:buNone/>
              <a:defRPr sz="1795">
                <a:solidFill>
                  <a:schemeClr val="tx1">
                    <a:tint val="75000"/>
                  </a:schemeClr>
                </a:solidFill>
              </a:defRPr>
            </a:lvl3pPr>
            <a:lvl4pPr marL="1368171" indent="0">
              <a:buNone/>
              <a:defRPr sz="1596">
                <a:solidFill>
                  <a:schemeClr val="tx1">
                    <a:tint val="75000"/>
                  </a:schemeClr>
                </a:solidFill>
              </a:defRPr>
            </a:lvl4pPr>
            <a:lvl5pPr marL="1824228" indent="0">
              <a:buNone/>
              <a:defRPr sz="1596">
                <a:solidFill>
                  <a:schemeClr val="tx1">
                    <a:tint val="75000"/>
                  </a:schemeClr>
                </a:solidFill>
              </a:defRPr>
            </a:lvl5pPr>
            <a:lvl6pPr marL="2280285" indent="0">
              <a:buNone/>
              <a:defRPr sz="1596">
                <a:solidFill>
                  <a:schemeClr val="tx1">
                    <a:tint val="75000"/>
                  </a:schemeClr>
                </a:solidFill>
              </a:defRPr>
            </a:lvl6pPr>
            <a:lvl7pPr marL="2736342" indent="0">
              <a:buNone/>
              <a:defRPr sz="1596">
                <a:solidFill>
                  <a:schemeClr val="tx1">
                    <a:tint val="75000"/>
                  </a:schemeClr>
                </a:solidFill>
              </a:defRPr>
            </a:lvl7pPr>
            <a:lvl8pPr marL="3192399" indent="0">
              <a:buNone/>
              <a:defRPr sz="1596">
                <a:solidFill>
                  <a:schemeClr val="tx1">
                    <a:tint val="75000"/>
                  </a:schemeClr>
                </a:solidFill>
              </a:defRPr>
            </a:lvl8pPr>
            <a:lvl9pPr marL="3648456" indent="0">
              <a:buNone/>
              <a:defRPr sz="1596">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A96CD37E-63CC-4B9D-8E4B-6725E5B982DB}"/>
              </a:ext>
            </a:extLst>
          </p:cNvPr>
          <p:cNvSpPr>
            <a:spLocks noGrp="1"/>
          </p:cNvSpPr>
          <p:nvPr>
            <p:ph type="dt" sz="half" idx="10"/>
          </p:nvPr>
        </p:nvSpPr>
        <p:spPr/>
        <p:txBody>
          <a:bodyPr/>
          <a:lstStyle/>
          <a:p>
            <a:fld id="{B81E8BE1-5DC1-4081-AC8F-B0FBA61B2BCA}" type="datetimeFigureOut">
              <a:rPr lang="en-US" smtClean="0"/>
              <a:t>5/24/2018</a:t>
            </a:fld>
            <a:endParaRPr lang="en-US"/>
          </a:p>
        </p:txBody>
      </p:sp>
      <p:sp>
        <p:nvSpPr>
          <p:cNvPr id="5" name="Marcador de pie de página 4">
            <a:extLst>
              <a:ext uri="{FF2B5EF4-FFF2-40B4-BE49-F238E27FC236}">
                <a16:creationId xmlns:a16="http://schemas.microsoft.com/office/drawing/2014/main" id="{F07EB2A9-C554-499B-A285-2AA87375D428}"/>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2B4DE9D1-A5B2-4363-B682-A97E0EAA9806}"/>
              </a:ext>
            </a:extLst>
          </p:cNvPr>
          <p:cNvSpPr>
            <a:spLocks noGrp="1"/>
          </p:cNvSpPr>
          <p:nvPr>
            <p:ph type="sldNum" sz="quarter" idx="12"/>
          </p:nvPr>
        </p:nvSpPr>
        <p:spPr/>
        <p:txBody>
          <a:bodyPr/>
          <a:lstStyle/>
          <a:p>
            <a:fld id="{AAB69A7C-9294-4877-8B41-AC1D53B1EEF1}" type="slidenum">
              <a:rPr lang="en-US" smtClean="0"/>
              <a:t>‹#›</a:t>
            </a:fld>
            <a:endParaRPr lang="en-US"/>
          </a:p>
        </p:txBody>
      </p:sp>
    </p:spTree>
    <p:extLst>
      <p:ext uri="{BB962C8B-B14F-4D97-AF65-F5344CB8AC3E}">
        <p14:creationId xmlns:p14="http://schemas.microsoft.com/office/powerpoint/2010/main" val="413885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17F6A2-CD51-4A6F-8D70-0A78552C9F29}"/>
              </a:ext>
            </a:extLst>
          </p:cNvPr>
          <p:cNvSpPr>
            <a:spLocks noGrp="1"/>
          </p:cNvSpPr>
          <p:nvPr>
            <p:ph type="title"/>
          </p:nvPr>
        </p:nvSpPr>
        <p:spPr/>
        <p:txBody>
          <a:bodyPr/>
          <a:lstStyle/>
          <a:p>
            <a:r>
              <a:rPr lang="es-ES"/>
              <a:t>Haga clic para modificar el estilo de título del patrón</a:t>
            </a:r>
            <a:endParaRPr lang="es-VE"/>
          </a:p>
        </p:txBody>
      </p:sp>
      <p:sp>
        <p:nvSpPr>
          <p:cNvPr id="3" name="Marcador de contenido 2">
            <a:extLst>
              <a:ext uri="{FF2B5EF4-FFF2-40B4-BE49-F238E27FC236}">
                <a16:creationId xmlns:a16="http://schemas.microsoft.com/office/drawing/2014/main" id="{29511FF9-77F6-4B1E-97EC-955097D46742}"/>
              </a:ext>
            </a:extLst>
          </p:cNvPr>
          <p:cNvSpPr>
            <a:spLocks noGrp="1"/>
          </p:cNvSpPr>
          <p:nvPr>
            <p:ph sz="half" idx="1"/>
          </p:nvPr>
        </p:nvSpPr>
        <p:spPr>
          <a:xfrm>
            <a:off x="836126" y="1825625"/>
            <a:ext cx="5168781"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contenido 3">
            <a:extLst>
              <a:ext uri="{FF2B5EF4-FFF2-40B4-BE49-F238E27FC236}">
                <a16:creationId xmlns:a16="http://schemas.microsoft.com/office/drawing/2014/main" id="{BB2D7695-C0F8-4379-85FB-1809A2255C95}"/>
              </a:ext>
            </a:extLst>
          </p:cNvPr>
          <p:cNvSpPr>
            <a:spLocks noGrp="1"/>
          </p:cNvSpPr>
          <p:nvPr>
            <p:ph sz="half" idx="2"/>
          </p:nvPr>
        </p:nvSpPr>
        <p:spPr>
          <a:xfrm>
            <a:off x="6156931" y="1825625"/>
            <a:ext cx="5168781"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5" name="Marcador de fecha 4">
            <a:extLst>
              <a:ext uri="{FF2B5EF4-FFF2-40B4-BE49-F238E27FC236}">
                <a16:creationId xmlns:a16="http://schemas.microsoft.com/office/drawing/2014/main" id="{7A77A41A-B579-49DC-832C-459E2F94D24F}"/>
              </a:ext>
            </a:extLst>
          </p:cNvPr>
          <p:cNvSpPr>
            <a:spLocks noGrp="1"/>
          </p:cNvSpPr>
          <p:nvPr>
            <p:ph type="dt" sz="half" idx="10"/>
          </p:nvPr>
        </p:nvSpPr>
        <p:spPr/>
        <p:txBody>
          <a:bodyPr/>
          <a:lstStyle/>
          <a:p>
            <a:fld id="{B81E8BE1-5DC1-4081-AC8F-B0FBA61B2BCA}" type="datetimeFigureOut">
              <a:rPr lang="en-US" smtClean="0"/>
              <a:t>5/24/2018</a:t>
            </a:fld>
            <a:endParaRPr lang="en-US"/>
          </a:p>
        </p:txBody>
      </p:sp>
      <p:sp>
        <p:nvSpPr>
          <p:cNvPr id="6" name="Marcador de pie de página 5">
            <a:extLst>
              <a:ext uri="{FF2B5EF4-FFF2-40B4-BE49-F238E27FC236}">
                <a16:creationId xmlns:a16="http://schemas.microsoft.com/office/drawing/2014/main" id="{6F780AD4-33FD-4081-BB78-3CD10AABFFF9}"/>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C88F9BA3-8154-4228-A183-1F9B45E93883}"/>
              </a:ext>
            </a:extLst>
          </p:cNvPr>
          <p:cNvSpPr>
            <a:spLocks noGrp="1"/>
          </p:cNvSpPr>
          <p:nvPr>
            <p:ph type="sldNum" sz="quarter" idx="12"/>
          </p:nvPr>
        </p:nvSpPr>
        <p:spPr/>
        <p:txBody>
          <a:bodyPr/>
          <a:lstStyle/>
          <a:p>
            <a:fld id="{AAB69A7C-9294-4877-8B41-AC1D53B1EEF1}" type="slidenum">
              <a:rPr lang="en-US" smtClean="0"/>
              <a:t>‹#›</a:t>
            </a:fld>
            <a:endParaRPr lang="en-US"/>
          </a:p>
        </p:txBody>
      </p:sp>
    </p:spTree>
    <p:extLst>
      <p:ext uri="{BB962C8B-B14F-4D97-AF65-F5344CB8AC3E}">
        <p14:creationId xmlns:p14="http://schemas.microsoft.com/office/powerpoint/2010/main" val="179305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6671E9-6439-4B80-B674-719D2984823B}"/>
              </a:ext>
            </a:extLst>
          </p:cNvPr>
          <p:cNvSpPr>
            <a:spLocks noGrp="1"/>
          </p:cNvSpPr>
          <p:nvPr>
            <p:ph type="title"/>
          </p:nvPr>
        </p:nvSpPr>
        <p:spPr>
          <a:xfrm>
            <a:off x="837711" y="365126"/>
            <a:ext cx="10489585" cy="1325563"/>
          </a:xfrm>
        </p:spPr>
        <p:txBody>
          <a:bodyPr/>
          <a:lstStyle/>
          <a:p>
            <a:r>
              <a:rPr lang="es-ES"/>
              <a:t>Haga clic para modificar el estilo de título del patrón</a:t>
            </a:r>
            <a:endParaRPr lang="es-VE"/>
          </a:p>
        </p:txBody>
      </p:sp>
      <p:sp>
        <p:nvSpPr>
          <p:cNvPr id="3" name="Marcador de texto 2">
            <a:extLst>
              <a:ext uri="{FF2B5EF4-FFF2-40B4-BE49-F238E27FC236}">
                <a16:creationId xmlns:a16="http://schemas.microsoft.com/office/drawing/2014/main" id="{B316333F-43C0-4EB2-85AB-361172D02D2E}"/>
              </a:ext>
            </a:extLst>
          </p:cNvPr>
          <p:cNvSpPr>
            <a:spLocks noGrp="1"/>
          </p:cNvSpPr>
          <p:nvPr>
            <p:ph type="body" idx="1"/>
          </p:nvPr>
        </p:nvSpPr>
        <p:spPr>
          <a:xfrm>
            <a:off x="837711" y="1681163"/>
            <a:ext cx="5145027"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141075C8-2E19-4DF5-98AF-C28C2B6AB97E}"/>
              </a:ext>
            </a:extLst>
          </p:cNvPr>
          <p:cNvSpPr>
            <a:spLocks noGrp="1"/>
          </p:cNvSpPr>
          <p:nvPr>
            <p:ph sz="half" idx="2"/>
          </p:nvPr>
        </p:nvSpPr>
        <p:spPr>
          <a:xfrm>
            <a:off x="837711" y="2505075"/>
            <a:ext cx="514502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5" name="Marcador de texto 4">
            <a:extLst>
              <a:ext uri="{FF2B5EF4-FFF2-40B4-BE49-F238E27FC236}">
                <a16:creationId xmlns:a16="http://schemas.microsoft.com/office/drawing/2014/main" id="{1431630A-C1FB-4131-B0B8-EC183AC53E2F}"/>
              </a:ext>
            </a:extLst>
          </p:cNvPr>
          <p:cNvSpPr>
            <a:spLocks noGrp="1"/>
          </p:cNvSpPr>
          <p:nvPr>
            <p:ph type="body" sz="quarter" idx="3"/>
          </p:nvPr>
        </p:nvSpPr>
        <p:spPr>
          <a:xfrm>
            <a:off x="6156931" y="1681163"/>
            <a:ext cx="5170365"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901B2635-F141-4B8A-8F59-E6843FA00AF9}"/>
              </a:ext>
            </a:extLst>
          </p:cNvPr>
          <p:cNvSpPr>
            <a:spLocks noGrp="1"/>
          </p:cNvSpPr>
          <p:nvPr>
            <p:ph sz="quarter" idx="4"/>
          </p:nvPr>
        </p:nvSpPr>
        <p:spPr>
          <a:xfrm>
            <a:off x="6156931" y="2505075"/>
            <a:ext cx="5170365"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7" name="Marcador de fecha 6">
            <a:extLst>
              <a:ext uri="{FF2B5EF4-FFF2-40B4-BE49-F238E27FC236}">
                <a16:creationId xmlns:a16="http://schemas.microsoft.com/office/drawing/2014/main" id="{0380DF99-3B26-47B2-953F-47495CD5E1B1}"/>
              </a:ext>
            </a:extLst>
          </p:cNvPr>
          <p:cNvSpPr>
            <a:spLocks noGrp="1"/>
          </p:cNvSpPr>
          <p:nvPr>
            <p:ph type="dt" sz="half" idx="10"/>
          </p:nvPr>
        </p:nvSpPr>
        <p:spPr/>
        <p:txBody>
          <a:bodyPr/>
          <a:lstStyle/>
          <a:p>
            <a:fld id="{B81E8BE1-5DC1-4081-AC8F-B0FBA61B2BCA}" type="datetimeFigureOut">
              <a:rPr lang="en-US" smtClean="0"/>
              <a:t>5/24/2018</a:t>
            </a:fld>
            <a:endParaRPr lang="en-US"/>
          </a:p>
        </p:txBody>
      </p:sp>
      <p:sp>
        <p:nvSpPr>
          <p:cNvPr id="8" name="Marcador de pie de página 7">
            <a:extLst>
              <a:ext uri="{FF2B5EF4-FFF2-40B4-BE49-F238E27FC236}">
                <a16:creationId xmlns:a16="http://schemas.microsoft.com/office/drawing/2014/main" id="{46EC47AB-147C-4912-A540-42CC799BB517}"/>
              </a:ext>
            </a:extLst>
          </p:cNvPr>
          <p:cNvSpPr>
            <a:spLocks noGrp="1"/>
          </p:cNvSpPr>
          <p:nvPr>
            <p:ph type="ftr" sz="quarter" idx="11"/>
          </p:nvPr>
        </p:nvSpPr>
        <p:spPr/>
        <p:txBody>
          <a:bodyPr/>
          <a:lstStyle/>
          <a:p>
            <a:endParaRPr lang="en-US"/>
          </a:p>
        </p:txBody>
      </p:sp>
      <p:sp>
        <p:nvSpPr>
          <p:cNvPr id="9" name="Marcador de número de diapositiva 8">
            <a:extLst>
              <a:ext uri="{FF2B5EF4-FFF2-40B4-BE49-F238E27FC236}">
                <a16:creationId xmlns:a16="http://schemas.microsoft.com/office/drawing/2014/main" id="{FC2BDFD0-4E81-4C58-922E-D09DCD18297B}"/>
              </a:ext>
            </a:extLst>
          </p:cNvPr>
          <p:cNvSpPr>
            <a:spLocks noGrp="1"/>
          </p:cNvSpPr>
          <p:nvPr>
            <p:ph type="sldNum" sz="quarter" idx="12"/>
          </p:nvPr>
        </p:nvSpPr>
        <p:spPr/>
        <p:txBody>
          <a:bodyPr/>
          <a:lstStyle/>
          <a:p>
            <a:fld id="{AAB69A7C-9294-4877-8B41-AC1D53B1EEF1}" type="slidenum">
              <a:rPr lang="en-US" smtClean="0"/>
              <a:t>‹#›</a:t>
            </a:fld>
            <a:endParaRPr lang="en-US"/>
          </a:p>
        </p:txBody>
      </p:sp>
    </p:spTree>
    <p:extLst>
      <p:ext uri="{BB962C8B-B14F-4D97-AF65-F5344CB8AC3E}">
        <p14:creationId xmlns:p14="http://schemas.microsoft.com/office/powerpoint/2010/main" val="1258575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C1D3C0-1590-4317-AFA8-B7A2FD98AC7A}"/>
              </a:ext>
            </a:extLst>
          </p:cNvPr>
          <p:cNvSpPr>
            <a:spLocks noGrp="1"/>
          </p:cNvSpPr>
          <p:nvPr>
            <p:ph type="title"/>
          </p:nvPr>
        </p:nvSpPr>
        <p:spPr/>
        <p:txBody>
          <a:bodyPr/>
          <a:lstStyle/>
          <a:p>
            <a:r>
              <a:rPr lang="es-ES"/>
              <a:t>Haga clic para modificar el estilo de título del patrón</a:t>
            </a:r>
            <a:endParaRPr lang="es-VE"/>
          </a:p>
        </p:txBody>
      </p:sp>
      <p:sp>
        <p:nvSpPr>
          <p:cNvPr id="3" name="Marcador de fecha 2">
            <a:extLst>
              <a:ext uri="{FF2B5EF4-FFF2-40B4-BE49-F238E27FC236}">
                <a16:creationId xmlns:a16="http://schemas.microsoft.com/office/drawing/2014/main" id="{F06A7BAE-BD47-480A-B53D-D480783C64E4}"/>
              </a:ext>
            </a:extLst>
          </p:cNvPr>
          <p:cNvSpPr>
            <a:spLocks noGrp="1"/>
          </p:cNvSpPr>
          <p:nvPr>
            <p:ph type="dt" sz="half" idx="10"/>
          </p:nvPr>
        </p:nvSpPr>
        <p:spPr/>
        <p:txBody>
          <a:bodyPr/>
          <a:lstStyle/>
          <a:p>
            <a:fld id="{B81E8BE1-5DC1-4081-AC8F-B0FBA61B2BCA}" type="datetimeFigureOut">
              <a:rPr lang="en-US" smtClean="0"/>
              <a:t>5/24/2018</a:t>
            </a:fld>
            <a:endParaRPr lang="en-US"/>
          </a:p>
        </p:txBody>
      </p:sp>
      <p:sp>
        <p:nvSpPr>
          <p:cNvPr id="4" name="Marcador de pie de página 3">
            <a:extLst>
              <a:ext uri="{FF2B5EF4-FFF2-40B4-BE49-F238E27FC236}">
                <a16:creationId xmlns:a16="http://schemas.microsoft.com/office/drawing/2014/main" id="{733EE20B-2BA0-448B-91B0-7ECE76F444B5}"/>
              </a:ext>
            </a:extLst>
          </p:cNvPr>
          <p:cNvSpPr>
            <a:spLocks noGrp="1"/>
          </p:cNvSpPr>
          <p:nvPr>
            <p:ph type="ftr" sz="quarter" idx="11"/>
          </p:nvPr>
        </p:nvSpPr>
        <p:spPr/>
        <p:txBody>
          <a:bodyPr/>
          <a:lstStyle/>
          <a:p>
            <a:endParaRPr lang="en-US"/>
          </a:p>
        </p:txBody>
      </p:sp>
      <p:sp>
        <p:nvSpPr>
          <p:cNvPr id="5" name="Marcador de número de diapositiva 4">
            <a:extLst>
              <a:ext uri="{FF2B5EF4-FFF2-40B4-BE49-F238E27FC236}">
                <a16:creationId xmlns:a16="http://schemas.microsoft.com/office/drawing/2014/main" id="{3308C9AB-B17D-46A2-9F58-53A5AC291579}"/>
              </a:ext>
            </a:extLst>
          </p:cNvPr>
          <p:cNvSpPr>
            <a:spLocks noGrp="1"/>
          </p:cNvSpPr>
          <p:nvPr>
            <p:ph type="sldNum" sz="quarter" idx="12"/>
          </p:nvPr>
        </p:nvSpPr>
        <p:spPr/>
        <p:txBody>
          <a:bodyPr/>
          <a:lstStyle/>
          <a:p>
            <a:fld id="{AAB69A7C-9294-4877-8B41-AC1D53B1EEF1}" type="slidenum">
              <a:rPr lang="en-US" smtClean="0"/>
              <a:t>‹#›</a:t>
            </a:fld>
            <a:endParaRPr lang="en-US"/>
          </a:p>
        </p:txBody>
      </p:sp>
    </p:spTree>
    <p:extLst>
      <p:ext uri="{BB962C8B-B14F-4D97-AF65-F5344CB8AC3E}">
        <p14:creationId xmlns:p14="http://schemas.microsoft.com/office/powerpoint/2010/main" val="6130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8407D25-36C7-44A4-A921-F00C6656B39E}"/>
              </a:ext>
            </a:extLst>
          </p:cNvPr>
          <p:cNvSpPr>
            <a:spLocks noGrp="1"/>
          </p:cNvSpPr>
          <p:nvPr>
            <p:ph type="dt" sz="half" idx="10"/>
          </p:nvPr>
        </p:nvSpPr>
        <p:spPr/>
        <p:txBody>
          <a:bodyPr/>
          <a:lstStyle/>
          <a:p>
            <a:fld id="{B81E8BE1-5DC1-4081-AC8F-B0FBA61B2BCA}" type="datetimeFigureOut">
              <a:rPr lang="en-US" smtClean="0"/>
              <a:t>5/24/2018</a:t>
            </a:fld>
            <a:endParaRPr lang="en-US"/>
          </a:p>
        </p:txBody>
      </p:sp>
      <p:sp>
        <p:nvSpPr>
          <p:cNvPr id="3" name="Marcador de pie de página 2">
            <a:extLst>
              <a:ext uri="{FF2B5EF4-FFF2-40B4-BE49-F238E27FC236}">
                <a16:creationId xmlns:a16="http://schemas.microsoft.com/office/drawing/2014/main" id="{D2DCFBFC-6210-4A23-83E5-B1CE97C66876}"/>
              </a:ext>
            </a:extLst>
          </p:cNvPr>
          <p:cNvSpPr>
            <a:spLocks noGrp="1"/>
          </p:cNvSpPr>
          <p:nvPr>
            <p:ph type="ftr" sz="quarter" idx="11"/>
          </p:nvPr>
        </p:nvSpPr>
        <p:spPr/>
        <p:txBody>
          <a:bodyPr/>
          <a:lstStyle/>
          <a:p>
            <a:endParaRPr lang="en-US"/>
          </a:p>
        </p:txBody>
      </p:sp>
      <p:sp>
        <p:nvSpPr>
          <p:cNvPr id="4" name="Marcador de número de diapositiva 3">
            <a:extLst>
              <a:ext uri="{FF2B5EF4-FFF2-40B4-BE49-F238E27FC236}">
                <a16:creationId xmlns:a16="http://schemas.microsoft.com/office/drawing/2014/main" id="{1B7F44F3-29A5-4BC1-84BC-DBE6902046D2}"/>
              </a:ext>
            </a:extLst>
          </p:cNvPr>
          <p:cNvSpPr>
            <a:spLocks noGrp="1"/>
          </p:cNvSpPr>
          <p:nvPr>
            <p:ph type="sldNum" sz="quarter" idx="12"/>
          </p:nvPr>
        </p:nvSpPr>
        <p:spPr/>
        <p:txBody>
          <a:bodyPr/>
          <a:lstStyle/>
          <a:p>
            <a:fld id="{AAB69A7C-9294-4877-8B41-AC1D53B1EEF1}" type="slidenum">
              <a:rPr lang="en-US" smtClean="0"/>
              <a:t>‹#›</a:t>
            </a:fld>
            <a:endParaRPr lang="en-US"/>
          </a:p>
        </p:txBody>
      </p:sp>
    </p:spTree>
    <p:extLst>
      <p:ext uri="{BB962C8B-B14F-4D97-AF65-F5344CB8AC3E}">
        <p14:creationId xmlns:p14="http://schemas.microsoft.com/office/powerpoint/2010/main" val="50463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9FBF72-3794-4A1E-A6CF-78CD709AFE52}"/>
              </a:ext>
            </a:extLst>
          </p:cNvPr>
          <p:cNvSpPr>
            <a:spLocks noGrp="1"/>
          </p:cNvSpPr>
          <p:nvPr>
            <p:ph type="title"/>
          </p:nvPr>
        </p:nvSpPr>
        <p:spPr>
          <a:xfrm>
            <a:off x="837711" y="457200"/>
            <a:ext cx="3922509" cy="1600200"/>
          </a:xfrm>
        </p:spPr>
        <p:txBody>
          <a:bodyPr anchor="b"/>
          <a:lstStyle>
            <a:lvl1pPr>
              <a:defRPr sz="3192"/>
            </a:lvl1pPr>
          </a:lstStyle>
          <a:p>
            <a:r>
              <a:rPr lang="es-ES"/>
              <a:t>Haga clic para modificar el estilo de título del patrón</a:t>
            </a:r>
            <a:endParaRPr lang="es-VE"/>
          </a:p>
        </p:txBody>
      </p:sp>
      <p:sp>
        <p:nvSpPr>
          <p:cNvPr id="3" name="Marcador de contenido 2">
            <a:extLst>
              <a:ext uri="{FF2B5EF4-FFF2-40B4-BE49-F238E27FC236}">
                <a16:creationId xmlns:a16="http://schemas.microsoft.com/office/drawing/2014/main" id="{0FFFA9AC-06DC-427E-AF3F-3DABCC4F1CD5}"/>
              </a:ext>
            </a:extLst>
          </p:cNvPr>
          <p:cNvSpPr>
            <a:spLocks noGrp="1"/>
          </p:cNvSpPr>
          <p:nvPr>
            <p:ph idx="1"/>
          </p:nvPr>
        </p:nvSpPr>
        <p:spPr>
          <a:xfrm>
            <a:off x="5170365" y="987426"/>
            <a:ext cx="6156930" cy="4873625"/>
          </a:xfr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texto 3">
            <a:extLst>
              <a:ext uri="{FF2B5EF4-FFF2-40B4-BE49-F238E27FC236}">
                <a16:creationId xmlns:a16="http://schemas.microsoft.com/office/drawing/2014/main" id="{8B9DE10B-5998-424E-8853-92E089EC7487}"/>
              </a:ext>
            </a:extLst>
          </p:cNvPr>
          <p:cNvSpPr>
            <a:spLocks noGrp="1"/>
          </p:cNvSpPr>
          <p:nvPr>
            <p:ph type="body" sz="half" idx="2"/>
          </p:nvPr>
        </p:nvSpPr>
        <p:spPr>
          <a:xfrm>
            <a:off x="837711" y="2057400"/>
            <a:ext cx="3922509"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s-ES"/>
              <a:t>Editar los estilos de texto del patrón</a:t>
            </a:r>
          </a:p>
        </p:txBody>
      </p:sp>
      <p:sp>
        <p:nvSpPr>
          <p:cNvPr id="5" name="Marcador de fecha 4">
            <a:extLst>
              <a:ext uri="{FF2B5EF4-FFF2-40B4-BE49-F238E27FC236}">
                <a16:creationId xmlns:a16="http://schemas.microsoft.com/office/drawing/2014/main" id="{AAF36936-854A-4287-8C45-ABF340757501}"/>
              </a:ext>
            </a:extLst>
          </p:cNvPr>
          <p:cNvSpPr>
            <a:spLocks noGrp="1"/>
          </p:cNvSpPr>
          <p:nvPr>
            <p:ph type="dt" sz="half" idx="10"/>
          </p:nvPr>
        </p:nvSpPr>
        <p:spPr/>
        <p:txBody>
          <a:bodyPr/>
          <a:lstStyle/>
          <a:p>
            <a:fld id="{B81E8BE1-5DC1-4081-AC8F-B0FBA61B2BCA}" type="datetimeFigureOut">
              <a:rPr lang="en-US" smtClean="0"/>
              <a:t>5/24/2018</a:t>
            </a:fld>
            <a:endParaRPr lang="en-US"/>
          </a:p>
        </p:txBody>
      </p:sp>
      <p:sp>
        <p:nvSpPr>
          <p:cNvPr id="6" name="Marcador de pie de página 5">
            <a:extLst>
              <a:ext uri="{FF2B5EF4-FFF2-40B4-BE49-F238E27FC236}">
                <a16:creationId xmlns:a16="http://schemas.microsoft.com/office/drawing/2014/main" id="{5755B8EE-478D-49B4-91FE-DE9974916615}"/>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0C557DE5-C54D-446C-A33C-41FBC0E3B118}"/>
              </a:ext>
            </a:extLst>
          </p:cNvPr>
          <p:cNvSpPr>
            <a:spLocks noGrp="1"/>
          </p:cNvSpPr>
          <p:nvPr>
            <p:ph type="sldNum" sz="quarter" idx="12"/>
          </p:nvPr>
        </p:nvSpPr>
        <p:spPr/>
        <p:txBody>
          <a:bodyPr/>
          <a:lstStyle/>
          <a:p>
            <a:fld id="{AAB69A7C-9294-4877-8B41-AC1D53B1EEF1}" type="slidenum">
              <a:rPr lang="en-US" smtClean="0"/>
              <a:t>‹#›</a:t>
            </a:fld>
            <a:endParaRPr lang="en-US"/>
          </a:p>
        </p:txBody>
      </p:sp>
    </p:spTree>
    <p:extLst>
      <p:ext uri="{BB962C8B-B14F-4D97-AF65-F5344CB8AC3E}">
        <p14:creationId xmlns:p14="http://schemas.microsoft.com/office/powerpoint/2010/main" val="1911691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407237-5328-403F-BB6A-BD766B128050}"/>
              </a:ext>
            </a:extLst>
          </p:cNvPr>
          <p:cNvSpPr>
            <a:spLocks noGrp="1"/>
          </p:cNvSpPr>
          <p:nvPr>
            <p:ph type="title"/>
          </p:nvPr>
        </p:nvSpPr>
        <p:spPr>
          <a:xfrm>
            <a:off x="837711" y="457200"/>
            <a:ext cx="3922509" cy="1600200"/>
          </a:xfrm>
        </p:spPr>
        <p:txBody>
          <a:bodyPr anchor="b"/>
          <a:lstStyle>
            <a:lvl1pPr>
              <a:defRPr sz="3192"/>
            </a:lvl1pPr>
          </a:lstStyle>
          <a:p>
            <a:r>
              <a:rPr lang="es-ES"/>
              <a:t>Haga clic para modificar el estilo de título del patrón</a:t>
            </a:r>
            <a:endParaRPr lang="es-VE"/>
          </a:p>
        </p:txBody>
      </p:sp>
      <p:sp>
        <p:nvSpPr>
          <p:cNvPr id="3" name="Marcador de posición de imagen 2">
            <a:extLst>
              <a:ext uri="{FF2B5EF4-FFF2-40B4-BE49-F238E27FC236}">
                <a16:creationId xmlns:a16="http://schemas.microsoft.com/office/drawing/2014/main" id="{00B4CE52-7E10-4077-9872-D6422D181C57}"/>
              </a:ext>
            </a:extLst>
          </p:cNvPr>
          <p:cNvSpPr>
            <a:spLocks noGrp="1"/>
          </p:cNvSpPr>
          <p:nvPr>
            <p:ph type="pic" idx="1"/>
          </p:nvPr>
        </p:nvSpPr>
        <p:spPr>
          <a:xfrm>
            <a:off x="5170365" y="987426"/>
            <a:ext cx="6156930" cy="4873625"/>
          </a:xfrm>
        </p:spPr>
        <p:txBody>
          <a:bodyPr/>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endParaRPr lang="es-VE"/>
          </a:p>
        </p:txBody>
      </p:sp>
      <p:sp>
        <p:nvSpPr>
          <p:cNvPr id="4" name="Marcador de texto 3">
            <a:extLst>
              <a:ext uri="{FF2B5EF4-FFF2-40B4-BE49-F238E27FC236}">
                <a16:creationId xmlns:a16="http://schemas.microsoft.com/office/drawing/2014/main" id="{0A25D75E-0C7D-4D88-BBC6-09A3123714AE}"/>
              </a:ext>
            </a:extLst>
          </p:cNvPr>
          <p:cNvSpPr>
            <a:spLocks noGrp="1"/>
          </p:cNvSpPr>
          <p:nvPr>
            <p:ph type="body" sz="half" idx="2"/>
          </p:nvPr>
        </p:nvSpPr>
        <p:spPr>
          <a:xfrm>
            <a:off x="837711" y="2057400"/>
            <a:ext cx="3922509"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s-ES"/>
              <a:t>Editar los estilos de texto del patrón</a:t>
            </a:r>
          </a:p>
        </p:txBody>
      </p:sp>
      <p:sp>
        <p:nvSpPr>
          <p:cNvPr id="5" name="Marcador de fecha 4">
            <a:extLst>
              <a:ext uri="{FF2B5EF4-FFF2-40B4-BE49-F238E27FC236}">
                <a16:creationId xmlns:a16="http://schemas.microsoft.com/office/drawing/2014/main" id="{312A4658-2EE0-4B18-8442-035AA94E71CE}"/>
              </a:ext>
            </a:extLst>
          </p:cNvPr>
          <p:cNvSpPr>
            <a:spLocks noGrp="1"/>
          </p:cNvSpPr>
          <p:nvPr>
            <p:ph type="dt" sz="half" idx="10"/>
          </p:nvPr>
        </p:nvSpPr>
        <p:spPr/>
        <p:txBody>
          <a:bodyPr/>
          <a:lstStyle/>
          <a:p>
            <a:fld id="{B81E8BE1-5DC1-4081-AC8F-B0FBA61B2BCA}" type="datetimeFigureOut">
              <a:rPr lang="en-US" smtClean="0"/>
              <a:t>5/24/2018</a:t>
            </a:fld>
            <a:endParaRPr lang="en-US"/>
          </a:p>
        </p:txBody>
      </p:sp>
      <p:sp>
        <p:nvSpPr>
          <p:cNvPr id="6" name="Marcador de pie de página 5">
            <a:extLst>
              <a:ext uri="{FF2B5EF4-FFF2-40B4-BE49-F238E27FC236}">
                <a16:creationId xmlns:a16="http://schemas.microsoft.com/office/drawing/2014/main" id="{5BAD9314-967C-4123-9328-B30173898E46}"/>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EAFE1665-2121-4F82-89F6-EBF3A069BC2E}"/>
              </a:ext>
            </a:extLst>
          </p:cNvPr>
          <p:cNvSpPr>
            <a:spLocks noGrp="1"/>
          </p:cNvSpPr>
          <p:nvPr>
            <p:ph type="sldNum" sz="quarter" idx="12"/>
          </p:nvPr>
        </p:nvSpPr>
        <p:spPr/>
        <p:txBody>
          <a:bodyPr/>
          <a:lstStyle/>
          <a:p>
            <a:fld id="{AAB69A7C-9294-4877-8B41-AC1D53B1EEF1}" type="slidenum">
              <a:rPr lang="en-US" smtClean="0"/>
              <a:t>‹#›</a:t>
            </a:fld>
            <a:endParaRPr lang="en-US"/>
          </a:p>
        </p:txBody>
      </p:sp>
    </p:spTree>
    <p:extLst>
      <p:ext uri="{BB962C8B-B14F-4D97-AF65-F5344CB8AC3E}">
        <p14:creationId xmlns:p14="http://schemas.microsoft.com/office/powerpoint/2010/main" val="434935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48A5BCA-D6D2-4456-9B81-5B71441FBF73}"/>
              </a:ext>
            </a:extLst>
          </p:cNvPr>
          <p:cNvSpPr>
            <a:spLocks noGrp="1"/>
          </p:cNvSpPr>
          <p:nvPr>
            <p:ph type="title"/>
          </p:nvPr>
        </p:nvSpPr>
        <p:spPr>
          <a:xfrm>
            <a:off x="836127" y="365126"/>
            <a:ext cx="10489585" cy="1325563"/>
          </a:xfrm>
          <a:prstGeom prst="rect">
            <a:avLst/>
          </a:prstGeom>
        </p:spPr>
        <p:txBody>
          <a:bodyPr vert="horz" lIns="91440" tIns="45720" rIns="91440" bIns="45720" rtlCol="0" anchor="ctr">
            <a:normAutofit/>
          </a:bodyPr>
          <a:lstStyle/>
          <a:p>
            <a:r>
              <a:rPr lang="es-ES"/>
              <a:t>Haga clic para modificar el estilo de título del patrón</a:t>
            </a:r>
            <a:endParaRPr lang="es-VE"/>
          </a:p>
        </p:txBody>
      </p:sp>
      <p:sp>
        <p:nvSpPr>
          <p:cNvPr id="3" name="Marcador de texto 2">
            <a:extLst>
              <a:ext uri="{FF2B5EF4-FFF2-40B4-BE49-F238E27FC236}">
                <a16:creationId xmlns:a16="http://schemas.microsoft.com/office/drawing/2014/main" id="{5AED0002-A0AE-490A-872F-29507A84FAA3}"/>
              </a:ext>
            </a:extLst>
          </p:cNvPr>
          <p:cNvSpPr>
            <a:spLocks noGrp="1"/>
          </p:cNvSpPr>
          <p:nvPr>
            <p:ph type="body" idx="1"/>
          </p:nvPr>
        </p:nvSpPr>
        <p:spPr>
          <a:xfrm>
            <a:off x="836127" y="1825625"/>
            <a:ext cx="10489585"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fecha 3">
            <a:extLst>
              <a:ext uri="{FF2B5EF4-FFF2-40B4-BE49-F238E27FC236}">
                <a16:creationId xmlns:a16="http://schemas.microsoft.com/office/drawing/2014/main" id="{6D8FFD40-FCD3-4D4A-9E1D-A7C849385379}"/>
              </a:ext>
            </a:extLst>
          </p:cNvPr>
          <p:cNvSpPr>
            <a:spLocks noGrp="1"/>
          </p:cNvSpPr>
          <p:nvPr>
            <p:ph type="dt" sz="half" idx="2"/>
          </p:nvPr>
        </p:nvSpPr>
        <p:spPr>
          <a:xfrm>
            <a:off x="836126" y="6356351"/>
            <a:ext cx="2736414" cy="365125"/>
          </a:xfrm>
          <a:prstGeom prst="rect">
            <a:avLst/>
          </a:prstGeom>
        </p:spPr>
        <p:txBody>
          <a:bodyPr vert="horz" lIns="91440" tIns="45720" rIns="91440" bIns="45720" rtlCol="0" anchor="ctr"/>
          <a:lstStyle>
            <a:lvl1pPr algn="l">
              <a:defRPr sz="1197">
                <a:solidFill>
                  <a:schemeClr val="tx1">
                    <a:tint val="75000"/>
                  </a:schemeClr>
                </a:solidFill>
              </a:defRPr>
            </a:lvl1pPr>
          </a:lstStyle>
          <a:p>
            <a:fld id="{B81E8BE1-5DC1-4081-AC8F-B0FBA61B2BCA}" type="datetimeFigureOut">
              <a:rPr lang="en-US" smtClean="0"/>
              <a:t>5/24/2018</a:t>
            </a:fld>
            <a:endParaRPr lang="en-US"/>
          </a:p>
        </p:txBody>
      </p:sp>
      <p:sp>
        <p:nvSpPr>
          <p:cNvPr id="5" name="Marcador de pie de página 4">
            <a:extLst>
              <a:ext uri="{FF2B5EF4-FFF2-40B4-BE49-F238E27FC236}">
                <a16:creationId xmlns:a16="http://schemas.microsoft.com/office/drawing/2014/main" id="{C95437BB-7107-4FD6-AE91-38DC350DBFB5}"/>
              </a:ext>
            </a:extLst>
          </p:cNvPr>
          <p:cNvSpPr>
            <a:spLocks noGrp="1"/>
          </p:cNvSpPr>
          <p:nvPr>
            <p:ph type="ftr" sz="quarter" idx="3"/>
          </p:nvPr>
        </p:nvSpPr>
        <p:spPr>
          <a:xfrm>
            <a:off x="4028609" y="6356351"/>
            <a:ext cx="4104620" cy="365125"/>
          </a:xfrm>
          <a:prstGeom prst="rect">
            <a:avLst/>
          </a:prstGeom>
        </p:spPr>
        <p:txBody>
          <a:bodyPr vert="horz" lIns="91440" tIns="45720" rIns="91440" bIns="45720" rtlCol="0" anchor="ctr"/>
          <a:lstStyle>
            <a:lvl1pPr algn="ctr">
              <a:defRPr sz="1197">
                <a:solidFill>
                  <a:schemeClr val="tx1">
                    <a:tint val="75000"/>
                  </a:schemeClr>
                </a:solidFill>
              </a:defRPr>
            </a:lvl1pPr>
          </a:lstStyle>
          <a:p>
            <a:endParaRPr lang="en-US"/>
          </a:p>
        </p:txBody>
      </p:sp>
      <p:sp>
        <p:nvSpPr>
          <p:cNvPr id="6" name="Marcador de número de diapositiva 5">
            <a:extLst>
              <a:ext uri="{FF2B5EF4-FFF2-40B4-BE49-F238E27FC236}">
                <a16:creationId xmlns:a16="http://schemas.microsoft.com/office/drawing/2014/main" id="{EBA84D2F-E643-41C4-9857-9A24A4534CC9}"/>
              </a:ext>
            </a:extLst>
          </p:cNvPr>
          <p:cNvSpPr>
            <a:spLocks noGrp="1"/>
          </p:cNvSpPr>
          <p:nvPr>
            <p:ph type="sldNum" sz="quarter" idx="4"/>
          </p:nvPr>
        </p:nvSpPr>
        <p:spPr>
          <a:xfrm>
            <a:off x="8589298" y="6356351"/>
            <a:ext cx="2736414" cy="365125"/>
          </a:xfrm>
          <a:prstGeom prst="rect">
            <a:avLst/>
          </a:prstGeom>
        </p:spPr>
        <p:txBody>
          <a:bodyPr vert="horz" lIns="91440" tIns="45720" rIns="91440" bIns="45720" rtlCol="0" anchor="ctr"/>
          <a:lstStyle>
            <a:lvl1pPr algn="r">
              <a:defRPr sz="1197">
                <a:solidFill>
                  <a:schemeClr val="tx1">
                    <a:tint val="75000"/>
                  </a:schemeClr>
                </a:solidFill>
              </a:defRPr>
            </a:lvl1pPr>
          </a:lstStyle>
          <a:p>
            <a:fld id="{AAB69A7C-9294-4877-8B41-AC1D53B1EEF1}" type="slidenum">
              <a:rPr lang="en-US" smtClean="0"/>
              <a:t>‹#›</a:t>
            </a:fld>
            <a:endParaRPr lang="en-US"/>
          </a:p>
        </p:txBody>
      </p:sp>
    </p:spTree>
    <p:extLst>
      <p:ext uri="{BB962C8B-B14F-4D97-AF65-F5344CB8AC3E}">
        <p14:creationId xmlns:p14="http://schemas.microsoft.com/office/powerpoint/2010/main" val="26134796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2114" rtl="0" eaLnBrk="1" latinLnBrk="0" hangingPunct="1">
        <a:lnSpc>
          <a:spcPct val="90000"/>
        </a:lnSpc>
        <a:spcBef>
          <a:spcPct val="0"/>
        </a:spcBef>
        <a:buNone/>
        <a:defRPr sz="4389" kern="1200">
          <a:solidFill>
            <a:schemeClr val="tx1"/>
          </a:solidFill>
          <a:latin typeface="+mj-lt"/>
          <a:ea typeface="+mj-ea"/>
          <a:cs typeface="+mj-cs"/>
        </a:defRPr>
      </a:lvl1pPr>
    </p:titleStyle>
    <p:bodyStyle>
      <a:lvl1pPr marL="228029" indent="-228029" algn="l" defTabSz="912114" rtl="0" eaLnBrk="1" latinLnBrk="0" hangingPunct="1">
        <a:lnSpc>
          <a:spcPct val="90000"/>
        </a:lnSpc>
        <a:spcBef>
          <a:spcPts val="998"/>
        </a:spcBef>
        <a:buFont typeface="Arial" panose="020B0604020202020204" pitchFamily="34" charset="0"/>
        <a:buChar char="•"/>
        <a:defRPr sz="2793" kern="1200">
          <a:solidFill>
            <a:schemeClr val="tx1"/>
          </a:solidFill>
          <a:latin typeface="+mn-lt"/>
          <a:ea typeface="+mn-ea"/>
          <a:cs typeface="+mn-cs"/>
        </a:defRPr>
      </a:lvl1pPr>
      <a:lvl2pPr marL="684086" indent="-228029" algn="l" defTabSz="912114" rtl="0" eaLnBrk="1" latinLnBrk="0" hangingPunct="1">
        <a:lnSpc>
          <a:spcPct val="90000"/>
        </a:lnSpc>
        <a:spcBef>
          <a:spcPts val="499"/>
        </a:spcBef>
        <a:buFont typeface="Arial" panose="020B0604020202020204" pitchFamily="34" charset="0"/>
        <a:buChar char="•"/>
        <a:defRPr sz="2394" kern="1200">
          <a:solidFill>
            <a:schemeClr val="tx1"/>
          </a:solidFill>
          <a:latin typeface="+mn-lt"/>
          <a:ea typeface="+mn-ea"/>
          <a:cs typeface="+mn-cs"/>
        </a:defRPr>
      </a:lvl2pPr>
      <a:lvl3pPr marL="1140143" indent="-228029" algn="l" defTabSz="912114" rtl="0" eaLnBrk="1" latinLnBrk="0" hangingPunct="1">
        <a:lnSpc>
          <a:spcPct val="90000"/>
        </a:lnSpc>
        <a:spcBef>
          <a:spcPts val="499"/>
        </a:spcBef>
        <a:buFont typeface="Arial" panose="020B0604020202020204" pitchFamily="34" charset="0"/>
        <a:buChar char="•"/>
        <a:defRPr sz="1995" kern="1200">
          <a:solidFill>
            <a:schemeClr val="tx1"/>
          </a:solidFill>
          <a:latin typeface="+mn-lt"/>
          <a:ea typeface="+mn-ea"/>
          <a:cs typeface="+mn-cs"/>
        </a:defRPr>
      </a:lvl3pPr>
      <a:lvl4pPr marL="1596200"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4pPr>
      <a:lvl5pPr marL="2052257"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p:bodyStyle>
    <p:otherStyle>
      <a:defPPr>
        <a:defRPr lang="es-VE"/>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65DFA68-0204-4AD9-ABA6-18074563B6A4}"/>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0F76A8C5-4465-4826-887F-ECDFAD057B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61838" cy="6823383"/>
          </a:xfrm>
          <a:prstGeom prst="rect">
            <a:avLst/>
          </a:prstGeom>
        </p:spPr>
      </p:pic>
    </p:spTree>
    <p:extLst>
      <p:ext uri="{BB962C8B-B14F-4D97-AF65-F5344CB8AC3E}">
        <p14:creationId xmlns:p14="http://schemas.microsoft.com/office/powerpoint/2010/main" val="249445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2800" b="1" dirty="0"/>
              <a:t>Physical enemies</a:t>
            </a:r>
            <a:endParaRPr lang="en-US" b="1" dirty="0"/>
          </a:p>
          <a:p>
            <a:r>
              <a:rPr lang="en-US" dirty="0"/>
              <a:t>“Say to them, ‘As I live!’ declares the Lord GOD, ‘I take </a:t>
            </a:r>
            <a:r>
              <a:rPr lang="en-US" b="1" dirty="0"/>
              <a:t>no pleasure in the death of the wicked</a:t>
            </a:r>
            <a:r>
              <a:rPr lang="en-US" dirty="0"/>
              <a:t>, but rather that the wicked turn from his way and live. Turn back, turn back from your evil ways! Why then will you die, O house of Israel?’”                       (Ezek. 33:11)</a:t>
            </a:r>
          </a:p>
          <a:p>
            <a:r>
              <a:rPr lang="en-US" dirty="0"/>
              <a:t>“He is clothed with a </a:t>
            </a:r>
            <a:r>
              <a:rPr lang="en-US" b="1" dirty="0"/>
              <a:t>robe dipped in blood</a:t>
            </a:r>
            <a:r>
              <a:rPr lang="en-US" dirty="0"/>
              <a:t>, and His name is called ‘The Word of God.’” (Rev. 19:13)</a:t>
            </a:r>
          </a:p>
          <a:p>
            <a:endParaRPr lang="en-US" dirty="0"/>
          </a:p>
        </p:txBody>
      </p:sp>
      <p:sp>
        <p:nvSpPr>
          <p:cNvPr id="3" name="Title 2"/>
          <p:cNvSpPr>
            <a:spLocks noGrp="1"/>
          </p:cNvSpPr>
          <p:nvPr>
            <p:ph type="title"/>
          </p:nvPr>
        </p:nvSpPr>
        <p:spPr/>
        <p:txBody>
          <a:bodyPr>
            <a:noAutofit/>
          </a:bodyPr>
          <a:lstStyle/>
          <a:p>
            <a:r>
              <a:rPr lang="en-US" dirty="0"/>
              <a:t>Step #2 - Secure your enemies</a:t>
            </a:r>
          </a:p>
        </p:txBody>
      </p:sp>
    </p:spTree>
    <p:extLst>
      <p:ext uri="{BB962C8B-B14F-4D97-AF65-F5344CB8AC3E}">
        <p14:creationId xmlns:p14="http://schemas.microsoft.com/office/powerpoint/2010/main" val="4188974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r>
              <a:rPr lang="en-US" sz="2800" b="1" dirty="0"/>
              <a:t>Physical enemies</a:t>
            </a:r>
            <a:endParaRPr lang="en-US" b="1" dirty="0"/>
          </a:p>
          <a:p>
            <a:r>
              <a:rPr lang="en-US" dirty="0"/>
              <a:t>“In His right hand He held seven stars, and </a:t>
            </a:r>
            <a:r>
              <a:rPr lang="en-US" b="1" dirty="0"/>
              <a:t>out of His mouth came a sharp two-edged sword</a:t>
            </a:r>
            <a:r>
              <a:rPr lang="en-US" dirty="0"/>
              <a:t>; and His face was like the sun shining in its strength.”                         (Rev. 1:16)</a:t>
            </a:r>
          </a:p>
          <a:p>
            <a:r>
              <a:rPr lang="en-US" dirty="0"/>
              <a:t>“…the </a:t>
            </a:r>
            <a:r>
              <a:rPr lang="en-US" b="1" dirty="0"/>
              <a:t>sword of the Spirit</a:t>
            </a:r>
            <a:r>
              <a:rPr lang="en-US" dirty="0"/>
              <a:t>, which is the </a:t>
            </a:r>
            <a:r>
              <a:rPr lang="en-US" b="1" dirty="0"/>
              <a:t>word of God</a:t>
            </a:r>
            <a:r>
              <a:rPr lang="en-US" dirty="0"/>
              <a:t>.” (Eph. 6:17)</a:t>
            </a:r>
          </a:p>
          <a:p>
            <a:r>
              <a:rPr lang="en-US" dirty="0"/>
              <a:t>“Then </a:t>
            </a:r>
            <a:r>
              <a:rPr lang="en-US" b="1" dirty="0"/>
              <a:t>God said</a:t>
            </a:r>
            <a:r>
              <a:rPr lang="en-US" dirty="0"/>
              <a:t>, ‘Let there be light’; and </a:t>
            </a:r>
            <a:r>
              <a:rPr lang="en-US" b="1" dirty="0"/>
              <a:t>there was light</a:t>
            </a:r>
            <a:r>
              <a:rPr lang="en-US" dirty="0"/>
              <a:t>.” (Gen. 1:3)</a:t>
            </a:r>
          </a:p>
          <a:p>
            <a:r>
              <a:rPr lang="en-US" dirty="0"/>
              <a:t>“In the beginning was </a:t>
            </a:r>
            <a:r>
              <a:rPr lang="en-US" b="1" dirty="0"/>
              <a:t>the Word</a:t>
            </a:r>
            <a:r>
              <a:rPr lang="en-US" dirty="0"/>
              <a:t>, and </a:t>
            </a:r>
            <a:r>
              <a:rPr lang="en-US" b="1" dirty="0"/>
              <a:t>the Word was with God</a:t>
            </a:r>
            <a:r>
              <a:rPr lang="en-US" dirty="0"/>
              <a:t>, and </a:t>
            </a:r>
            <a:r>
              <a:rPr lang="en-US" b="1" dirty="0"/>
              <a:t>the Word was God</a:t>
            </a:r>
            <a:r>
              <a:rPr lang="en-US" dirty="0"/>
              <a:t>. He was in the beginning with God. All things came into being through Him…” (John 1:1-3)</a:t>
            </a:r>
          </a:p>
          <a:p>
            <a:endParaRPr lang="en-US" dirty="0"/>
          </a:p>
        </p:txBody>
      </p:sp>
      <p:sp>
        <p:nvSpPr>
          <p:cNvPr id="3" name="Title 2"/>
          <p:cNvSpPr>
            <a:spLocks noGrp="1"/>
          </p:cNvSpPr>
          <p:nvPr>
            <p:ph type="title"/>
          </p:nvPr>
        </p:nvSpPr>
        <p:spPr/>
        <p:txBody>
          <a:bodyPr>
            <a:noAutofit/>
          </a:bodyPr>
          <a:lstStyle/>
          <a:p>
            <a:r>
              <a:rPr lang="en-US" dirty="0"/>
              <a:t>Step #2 - Secure your enemies</a:t>
            </a:r>
          </a:p>
        </p:txBody>
      </p:sp>
    </p:spTree>
    <p:extLst>
      <p:ext uri="{BB962C8B-B14F-4D97-AF65-F5344CB8AC3E}">
        <p14:creationId xmlns:p14="http://schemas.microsoft.com/office/powerpoint/2010/main" val="4194385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2800" b="1" dirty="0"/>
              <a:t>Physical enemies</a:t>
            </a:r>
          </a:p>
          <a:p>
            <a:r>
              <a:rPr lang="en-US" dirty="0"/>
              <a:t>“For I am not ashamed of the gospel, for </a:t>
            </a:r>
            <a:r>
              <a:rPr lang="en-US" b="1" dirty="0"/>
              <a:t>it is the power of God </a:t>
            </a:r>
            <a:r>
              <a:rPr lang="en-US" dirty="0"/>
              <a:t>for salvation to everyone who believes, to the Jew first and also to the Greek.” (Rom. 1:16)</a:t>
            </a:r>
          </a:p>
          <a:p>
            <a:r>
              <a:rPr lang="en-US" dirty="0"/>
              <a:t>“For the </a:t>
            </a:r>
            <a:r>
              <a:rPr lang="en-US" b="1" dirty="0"/>
              <a:t>word of God is living and active and sharper than any two-edged sword</a:t>
            </a:r>
            <a:r>
              <a:rPr lang="en-US" dirty="0"/>
              <a:t>, and piercing as far as the division of soul and spirit, of both joints and marrow, and able to judge the thoughts and intentions of the heart.” (Heb. 4:12)</a:t>
            </a:r>
          </a:p>
          <a:p>
            <a:endParaRPr lang="en-US" dirty="0"/>
          </a:p>
        </p:txBody>
      </p:sp>
      <p:sp>
        <p:nvSpPr>
          <p:cNvPr id="3" name="Title 2"/>
          <p:cNvSpPr>
            <a:spLocks noGrp="1"/>
          </p:cNvSpPr>
          <p:nvPr>
            <p:ph type="title"/>
          </p:nvPr>
        </p:nvSpPr>
        <p:spPr/>
        <p:txBody>
          <a:bodyPr>
            <a:normAutofit/>
          </a:bodyPr>
          <a:lstStyle/>
          <a:p>
            <a:r>
              <a:rPr lang="en-US" dirty="0"/>
              <a:t>Step #2 - Secure your enemies</a:t>
            </a:r>
          </a:p>
        </p:txBody>
      </p:sp>
    </p:spTree>
    <p:extLst>
      <p:ext uri="{BB962C8B-B14F-4D97-AF65-F5344CB8AC3E}">
        <p14:creationId xmlns:p14="http://schemas.microsoft.com/office/powerpoint/2010/main" val="352517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2800" b="1" dirty="0"/>
              <a:t>Physical enemies</a:t>
            </a:r>
          </a:p>
          <a:p>
            <a:r>
              <a:rPr lang="en-US" dirty="0"/>
              <a:t>“Therefore repent; or else I am coming to you quickly, and I will make war against them with </a:t>
            </a:r>
            <a:r>
              <a:rPr lang="en-US" b="1" dirty="0"/>
              <a:t>the sword of My mouth</a:t>
            </a:r>
            <a:r>
              <a:rPr lang="en-US" dirty="0"/>
              <a:t>.” (Rev. 2:16)</a:t>
            </a:r>
          </a:p>
          <a:p>
            <a:r>
              <a:rPr lang="en-US" dirty="0"/>
              <a:t>“He who has an ear, let him hear what the Spirit says to the churches. He who overcomes will </a:t>
            </a:r>
            <a:r>
              <a:rPr lang="en-US" b="1" dirty="0"/>
              <a:t>not be hurt by the second death</a:t>
            </a:r>
            <a:r>
              <a:rPr lang="en-US" dirty="0"/>
              <a:t>.” (Rev. 2:11)</a:t>
            </a:r>
          </a:p>
          <a:p>
            <a:endParaRPr lang="en-US" dirty="0"/>
          </a:p>
        </p:txBody>
      </p:sp>
      <p:sp>
        <p:nvSpPr>
          <p:cNvPr id="3" name="Title 2"/>
          <p:cNvSpPr>
            <a:spLocks noGrp="1"/>
          </p:cNvSpPr>
          <p:nvPr>
            <p:ph type="title"/>
          </p:nvPr>
        </p:nvSpPr>
        <p:spPr/>
        <p:txBody>
          <a:bodyPr>
            <a:normAutofit/>
          </a:bodyPr>
          <a:lstStyle/>
          <a:p>
            <a:r>
              <a:rPr lang="en-US" dirty="0"/>
              <a:t>Step #2 - Secure your enemies</a:t>
            </a:r>
          </a:p>
        </p:txBody>
      </p:sp>
    </p:spTree>
    <p:extLst>
      <p:ext uri="{BB962C8B-B14F-4D97-AF65-F5344CB8AC3E}">
        <p14:creationId xmlns:p14="http://schemas.microsoft.com/office/powerpoint/2010/main" val="291168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2800" b="1" dirty="0"/>
              <a:t>Spiritual enemies</a:t>
            </a:r>
          </a:p>
          <a:p>
            <a:r>
              <a:rPr lang="en-US" dirty="0"/>
              <a:t>“And he laid hold of </a:t>
            </a:r>
            <a:r>
              <a:rPr lang="en-US" b="1" dirty="0"/>
              <a:t>the dragon</a:t>
            </a:r>
            <a:r>
              <a:rPr lang="en-US" dirty="0"/>
              <a:t>, the serpent of old, who is </a:t>
            </a:r>
            <a:r>
              <a:rPr lang="en-US" b="1" dirty="0"/>
              <a:t>the devil </a:t>
            </a:r>
            <a:r>
              <a:rPr lang="en-US" dirty="0"/>
              <a:t>and </a:t>
            </a:r>
            <a:r>
              <a:rPr lang="en-US" b="1" dirty="0"/>
              <a:t>Satan</a:t>
            </a:r>
            <a:r>
              <a:rPr lang="en-US" dirty="0"/>
              <a:t>, and bound him for a thousand years; and he </a:t>
            </a:r>
            <a:r>
              <a:rPr lang="en-US" b="1" dirty="0"/>
              <a:t>threw him into the abyss</a:t>
            </a:r>
            <a:r>
              <a:rPr lang="en-US" dirty="0"/>
              <a:t>, and shut it and sealed it over him, so that he would </a:t>
            </a:r>
            <a:r>
              <a:rPr lang="en-US" b="1" dirty="0"/>
              <a:t>not deceive the nations any longer</a:t>
            </a:r>
            <a:r>
              <a:rPr lang="en-US" dirty="0"/>
              <a:t>, until the thousand years were completed; after these things he must be released for a short time.” (Rev. 20:2-3)</a:t>
            </a:r>
          </a:p>
          <a:p>
            <a:r>
              <a:rPr lang="en-US" dirty="0"/>
              <a:t>“…Satan disguises himself as an angel of light.” (2 Cor. 11:14)</a:t>
            </a:r>
          </a:p>
          <a:p>
            <a:endParaRPr lang="en-US" dirty="0"/>
          </a:p>
        </p:txBody>
      </p:sp>
      <p:sp>
        <p:nvSpPr>
          <p:cNvPr id="3" name="Title 2"/>
          <p:cNvSpPr>
            <a:spLocks noGrp="1"/>
          </p:cNvSpPr>
          <p:nvPr>
            <p:ph type="title"/>
          </p:nvPr>
        </p:nvSpPr>
        <p:spPr/>
        <p:txBody>
          <a:bodyPr>
            <a:noAutofit/>
          </a:bodyPr>
          <a:lstStyle/>
          <a:p>
            <a:r>
              <a:rPr lang="en-US" dirty="0"/>
              <a:t>Step #2 - Secure your enemies</a:t>
            </a:r>
          </a:p>
        </p:txBody>
      </p:sp>
    </p:spTree>
    <p:extLst>
      <p:ext uri="{BB962C8B-B14F-4D97-AF65-F5344CB8AC3E}">
        <p14:creationId xmlns:p14="http://schemas.microsoft.com/office/powerpoint/2010/main" val="192997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dirty="0"/>
              <a:t>“Then </a:t>
            </a:r>
            <a:r>
              <a:rPr lang="en-US" b="1" dirty="0"/>
              <a:t>I saw thrones</a:t>
            </a:r>
            <a:r>
              <a:rPr lang="en-US" dirty="0"/>
              <a:t>, and they sat on them, and </a:t>
            </a:r>
            <a:r>
              <a:rPr lang="en-US" b="1" dirty="0"/>
              <a:t>judgment was given to them</a:t>
            </a:r>
            <a:r>
              <a:rPr lang="en-US" dirty="0"/>
              <a:t>. And I saw the souls of those who had been beheaded because of their testimony of Jesus and because of the word of God, and those who had not worshiped the beast or his image, and had not received the mark on their forehead and on their hand; and they came to life and reigned with Christ for a thousand years. The rest of the dead did not come to life until the thousand years were completed. This is the first resurrection. Blessed and holy is the one who has a part in the first resurrection; over these the second death has no power, but they will be priests of God and of Christ and will reign with Him for a thousand years.” (Rev. 20:4-6)</a:t>
            </a:r>
          </a:p>
        </p:txBody>
      </p:sp>
      <p:sp>
        <p:nvSpPr>
          <p:cNvPr id="3" name="Title 2"/>
          <p:cNvSpPr>
            <a:spLocks noGrp="1"/>
          </p:cNvSpPr>
          <p:nvPr>
            <p:ph type="title"/>
          </p:nvPr>
        </p:nvSpPr>
        <p:spPr/>
        <p:txBody>
          <a:bodyPr>
            <a:noAutofit/>
          </a:bodyPr>
          <a:lstStyle/>
          <a:p>
            <a:r>
              <a:rPr lang="en-US" dirty="0"/>
              <a:t>Step #3 - Establish your leadership team</a:t>
            </a:r>
          </a:p>
        </p:txBody>
      </p:sp>
    </p:spTree>
    <p:extLst>
      <p:ext uri="{BB962C8B-B14F-4D97-AF65-F5344CB8AC3E}">
        <p14:creationId xmlns:p14="http://schemas.microsoft.com/office/powerpoint/2010/main" val="3741675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2800" b="1" dirty="0"/>
              <a:t>Give them authority</a:t>
            </a:r>
          </a:p>
          <a:p>
            <a:r>
              <a:rPr lang="en-US" dirty="0"/>
              <a:t>“God blessed them; and God said to them, ‘Be fruitful and multiply, and fill the earth, and </a:t>
            </a:r>
            <a:r>
              <a:rPr lang="en-US" b="1" dirty="0"/>
              <a:t>subdue it</a:t>
            </a:r>
            <a:r>
              <a:rPr lang="en-US" dirty="0"/>
              <a:t>; and </a:t>
            </a:r>
            <a:r>
              <a:rPr lang="en-US" b="1" dirty="0"/>
              <a:t>rule over </a:t>
            </a:r>
            <a:r>
              <a:rPr lang="en-US" dirty="0"/>
              <a:t>the fish of the sea and over the birds of the sky and over every living thing that moves on the earth.’” (Gen. 1:28)</a:t>
            </a:r>
          </a:p>
          <a:p>
            <a:r>
              <a:rPr lang="en-US" dirty="0"/>
              <a:t>“Then the LORD God took the man and put him into the garden of Eden </a:t>
            </a:r>
            <a:r>
              <a:rPr lang="en-US" b="1" dirty="0"/>
              <a:t>to cultivate it and keep it</a:t>
            </a:r>
            <a:r>
              <a:rPr lang="en-US" dirty="0"/>
              <a:t>.” (Gen. 2:15)</a:t>
            </a:r>
          </a:p>
          <a:p>
            <a:endParaRPr lang="en-US" dirty="0"/>
          </a:p>
        </p:txBody>
      </p:sp>
      <p:sp>
        <p:nvSpPr>
          <p:cNvPr id="3" name="Title 2"/>
          <p:cNvSpPr>
            <a:spLocks noGrp="1"/>
          </p:cNvSpPr>
          <p:nvPr>
            <p:ph type="title"/>
          </p:nvPr>
        </p:nvSpPr>
        <p:spPr/>
        <p:txBody>
          <a:bodyPr>
            <a:noAutofit/>
          </a:bodyPr>
          <a:lstStyle/>
          <a:p>
            <a:r>
              <a:rPr lang="en-US" dirty="0"/>
              <a:t>Step #3 - Establish your leadership team</a:t>
            </a:r>
          </a:p>
        </p:txBody>
      </p:sp>
    </p:spTree>
    <p:extLst>
      <p:ext uri="{BB962C8B-B14F-4D97-AF65-F5344CB8AC3E}">
        <p14:creationId xmlns:p14="http://schemas.microsoft.com/office/powerpoint/2010/main" val="1877752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r>
              <a:rPr lang="en-US" sz="2800" b="1" dirty="0"/>
              <a:t>Give them authority</a:t>
            </a:r>
          </a:p>
          <a:p>
            <a:r>
              <a:rPr lang="en-US" dirty="0"/>
              <a:t>“And He will send forth His angels with a great trumpet and </a:t>
            </a:r>
            <a:r>
              <a:rPr lang="en-US" b="1" dirty="0"/>
              <a:t>they will gather together His elect</a:t>
            </a:r>
            <a:r>
              <a:rPr lang="en-US" dirty="0"/>
              <a:t> from the four winds, from one end of the sky to the other.” (Matt. 24:30)</a:t>
            </a:r>
          </a:p>
          <a:p>
            <a:r>
              <a:rPr lang="en-US" dirty="0"/>
              <a:t>“For in the resurrection they </a:t>
            </a:r>
            <a:r>
              <a:rPr lang="en-US" b="1" dirty="0"/>
              <a:t>neither marry </a:t>
            </a:r>
            <a:r>
              <a:rPr lang="en-US" dirty="0"/>
              <a:t>nor are </a:t>
            </a:r>
            <a:r>
              <a:rPr lang="en-US" b="1" dirty="0"/>
              <a:t>given in marriage</a:t>
            </a:r>
            <a:r>
              <a:rPr lang="en-US" dirty="0"/>
              <a:t>, but are like angels in heaven.” (Matt. 22:30)</a:t>
            </a:r>
          </a:p>
          <a:p>
            <a:r>
              <a:rPr lang="en-US" dirty="0"/>
              <a:t>“I will set a sign among them and will send survivors from them to the nations: Tarshish, Put, </a:t>
            </a:r>
            <a:r>
              <a:rPr lang="en-US" dirty="0" err="1"/>
              <a:t>Lud</a:t>
            </a:r>
            <a:r>
              <a:rPr lang="en-US" dirty="0"/>
              <a:t>, </a:t>
            </a:r>
            <a:r>
              <a:rPr lang="en-US" dirty="0" err="1"/>
              <a:t>Meshech</a:t>
            </a:r>
            <a:r>
              <a:rPr lang="en-US" dirty="0"/>
              <a:t>, Tubal and Javan, to the distant coastlands that have neither heard My fame nor seen My glory. </a:t>
            </a:r>
            <a:r>
              <a:rPr lang="en-US" b="1" dirty="0"/>
              <a:t>And they will declare My glory among the nations</a:t>
            </a:r>
            <a:r>
              <a:rPr lang="en-US" dirty="0"/>
              <a:t>.” (Isaiah 66:19)</a:t>
            </a:r>
          </a:p>
        </p:txBody>
      </p:sp>
      <p:sp>
        <p:nvSpPr>
          <p:cNvPr id="3" name="Title 2"/>
          <p:cNvSpPr>
            <a:spLocks noGrp="1"/>
          </p:cNvSpPr>
          <p:nvPr>
            <p:ph type="title"/>
          </p:nvPr>
        </p:nvSpPr>
        <p:spPr/>
        <p:txBody>
          <a:bodyPr>
            <a:noAutofit/>
          </a:bodyPr>
          <a:lstStyle/>
          <a:p>
            <a:r>
              <a:rPr lang="en-US" dirty="0"/>
              <a:t>Step #3 - Establish your leadership team</a:t>
            </a:r>
          </a:p>
        </p:txBody>
      </p:sp>
    </p:spTree>
    <p:extLst>
      <p:ext uri="{BB962C8B-B14F-4D97-AF65-F5344CB8AC3E}">
        <p14:creationId xmlns:p14="http://schemas.microsoft.com/office/powerpoint/2010/main" val="384116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r>
              <a:rPr lang="en-US" sz="2800" b="1" dirty="0"/>
              <a:t>Choose them wisely</a:t>
            </a:r>
          </a:p>
          <a:p>
            <a:r>
              <a:rPr lang="en-US" spc="-170" dirty="0"/>
              <a:t>“…those who had been </a:t>
            </a:r>
            <a:r>
              <a:rPr lang="en-US" b="1" spc="-170" dirty="0"/>
              <a:t>beheaded because of their testimony of Jesus</a:t>
            </a:r>
            <a:r>
              <a:rPr lang="en-US" spc="-170" dirty="0"/>
              <a:t>…”                   (Rev. 20:4)</a:t>
            </a:r>
          </a:p>
        </p:txBody>
      </p:sp>
      <p:sp>
        <p:nvSpPr>
          <p:cNvPr id="3" name="Title 2"/>
          <p:cNvSpPr>
            <a:spLocks noGrp="1"/>
          </p:cNvSpPr>
          <p:nvPr>
            <p:ph type="title"/>
          </p:nvPr>
        </p:nvSpPr>
        <p:spPr/>
        <p:txBody>
          <a:bodyPr>
            <a:noAutofit/>
          </a:bodyPr>
          <a:lstStyle/>
          <a:p>
            <a:r>
              <a:rPr lang="en-US" dirty="0"/>
              <a:t>Step #3 - Establish your leadership team</a:t>
            </a:r>
          </a:p>
        </p:txBody>
      </p:sp>
    </p:spTree>
    <p:extLst>
      <p:ext uri="{BB962C8B-B14F-4D97-AF65-F5344CB8AC3E}">
        <p14:creationId xmlns:p14="http://schemas.microsoft.com/office/powerpoint/2010/main" val="474391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r>
              <a:rPr lang="en-US" sz="2800" b="1" dirty="0"/>
              <a:t>Choose them wisely</a:t>
            </a:r>
          </a:p>
          <a:p>
            <a:r>
              <a:rPr lang="en-US" dirty="0"/>
              <a:t>“Women received back their dead by resurrection; and others were tortured, </a:t>
            </a:r>
            <a:r>
              <a:rPr lang="en-US" b="1" dirty="0"/>
              <a:t>not accepting their release</a:t>
            </a:r>
            <a:r>
              <a:rPr lang="en-US" dirty="0"/>
              <a:t>, so that they might obtain a better resurrection; and others experienced mockings and scourgings, yes, also chains and imprisonment. They were stoned, they were sawn in two, they were tempted, they were put to death with the sword; they went about in sheepskins, in goatskins, being destitute, afflicted, ill-treated (</a:t>
            </a:r>
            <a:r>
              <a:rPr lang="en-US" b="1" dirty="0"/>
              <a:t>men of whom the world was not worthy</a:t>
            </a:r>
            <a:r>
              <a:rPr lang="en-US" dirty="0"/>
              <a:t>), wandering in deserts and mountains and caves and holes in the ground.” (Heb. 11:35-38)</a:t>
            </a:r>
          </a:p>
        </p:txBody>
      </p:sp>
      <p:sp>
        <p:nvSpPr>
          <p:cNvPr id="3" name="Title 2"/>
          <p:cNvSpPr>
            <a:spLocks noGrp="1"/>
          </p:cNvSpPr>
          <p:nvPr>
            <p:ph type="title"/>
          </p:nvPr>
        </p:nvSpPr>
        <p:spPr/>
        <p:txBody>
          <a:bodyPr>
            <a:noAutofit/>
          </a:bodyPr>
          <a:lstStyle/>
          <a:p>
            <a:r>
              <a:rPr lang="en-US" dirty="0"/>
              <a:t>Step #3 - Establish your leadership team</a:t>
            </a:r>
          </a:p>
        </p:txBody>
      </p:sp>
    </p:spTree>
    <p:extLst>
      <p:ext uri="{BB962C8B-B14F-4D97-AF65-F5344CB8AC3E}">
        <p14:creationId xmlns:p14="http://schemas.microsoft.com/office/powerpoint/2010/main" val="70916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“After these things I heard something like a loud voice of a great multitude in heaven, saying, ‘Hallelujah! Salvation and glory and power belong to our God; because His judgments are true and righteous; for He has judged the great harlot who was corrupting the earth with her immorality, and he has avenged the blood of his bond-servants on her.’ And a second time they said, ‘Hallelujah! Her smoke rises up forever and ever.’ And the twenty-four elders and the four living creatures fell down and worshiped God who sits on the throne...”</a:t>
            </a:r>
          </a:p>
        </p:txBody>
      </p:sp>
      <p:sp>
        <p:nvSpPr>
          <p:cNvPr id="4" name="Rectangle 3"/>
          <p:cNvSpPr/>
          <p:nvPr/>
        </p:nvSpPr>
        <p:spPr>
          <a:xfrm>
            <a:off x="9662319" y="300831"/>
            <a:ext cx="769144" cy="922338"/>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Autofit/>
          </a:bodyPr>
          <a:lstStyle/>
          <a:p>
            <a:r>
              <a:rPr lang="en-US" dirty="0"/>
              <a:t>One Nation under God – </a:t>
            </a:r>
            <a:br>
              <a:rPr lang="en-US" dirty="0"/>
            </a:br>
            <a:r>
              <a:rPr lang="en-US" dirty="0"/>
              <a:t>The 2nd Coming &amp; the Millennium (Revelation 19:1-20:10)</a:t>
            </a:r>
          </a:p>
        </p:txBody>
      </p:sp>
    </p:spTree>
    <p:extLst>
      <p:ext uri="{BB962C8B-B14F-4D97-AF65-F5344CB8AC3E}">
        <p14:creationId xmlns:p14="http://schemas.microsoft.com/office/powerpoint/2010/main" val="358779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2800" b="1" dirty="0"/>
              <a:t>Choose them wisely</a:t>
            </a:r>
          </a:p>
          <a:p>
            <a:r>
              <a:rPr lang="en-US" dirty="0"/>
              <a:t>“And they overcame him because of the blood of the Lamb and because of the word of their testimony, and </a:t>
            </a:r>
            <a:r>
              <a:rPr lang="en-US" b="1" dirty="0"/>
              <a:t>they did not love their life even when faced with death</a:t>
            </a:r>
            <a:r>
              <a:rPr lang="en-US" dirty="0"/>
              <a:t>.” (Rev. 12:11)</a:t>
            </a:r>
          </a:p>
          <a:p>
            <a:endParaRPr lang="en-US" dirty="0"/>
          </a:p>
        </p:txBody>
      </p:sp>
      <p:sp>
        <p:nvSpPr>
          <p:cNvPr id="3" name="Title 2"/>
          <p:cNvSpPr>
            <a:spLocks noGrp="1"/>
          </p:cNvSpPr>
          <p:nvPr>
            <p:ph type="title"/>
          </p:nvPr>
        </p:nvSpPr>
        <p:spPr/>
        <p:txBody>
          <a:bodyPr>
            <a:noAutofit/>
          </a:bodyPr>
          <a:lstStyle/>
          <a:p>
            <a:r>
              <a:rPr lang="en-US" dirty="0"/>
              <a:t>Step #3 - Establish your leadership team</a:t>
            </a:r>
          </a:p>
        </p:txBody>
      </p:sp>
    </p:spTree>
    <p:extLst>
      <p:ext uri="{BB962C8B-B14F-4D97-AF65-F5344CB8AC3E}">
        <p14:creationId xmlns:p14="http://schemas.microsoft.com/office/powerpoint/2010/main" val="2447299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2800" b="1" dirty="0"/>
              <a:t>Reward them handsomely</a:t>
            </a:r>
          </a:p>
          <a:p>
            <a:r>
              <a:rPr lang="en-US" dirty="0"/>
              <a:t>“…they came to life and reigned with Christ for a thousand years…” (Rev. 20:5)</a:t>
            </a:r>
          </a:p>
          <a:p>
            <a:r>
              <a:rPr lang="en-US" dirty="0"/>
              <a:t>“We are afflicted in every way, but not crushed; perplexed, but not despairing; persecuted, but not forsaken; struck down, but not destroyed; always carrying about in the body the dying of Jesus, so that the life of Jesus also may be manifested in our body.” (2 Cor. 4:8-10)</a:t>
            </a:r>
          </a:p>
          <a:p>
            <a:r>
              <a:rPr lang="en-US" dirty="0"/>
              <a:t>“For </a:t>
            </a:r>
            <a:r>
              <a:rPr lang="en-US" b="1" dirty="0"/>
              <a:t>momentary, light </a:t>
            </a:r>
            <a:r>
              <a:rPr lang="en-US" dirty="0"/>
              <a:t>affliction is producing for us an </a:t>
            </a:r>
            <a:r>
              <a:rPr lang="en-US" b="1" dirty="0"/>
              <a:t>eternal weight of glory </a:t>
            </a:r>
            <a:r>
              <a:rPr lang="en-US" dirty="0"/>
              <a:t>far beyond all comparison.” (2 Cor. 4:17)</a:t>
            </a:r>
          </a:p>
          <a:p>
            <a:endParaRPr lang="en-US" dirty="0"/>
          </a:p>
        </p:txBody>
      </p:sp>
      <p:sp>
        <p:nvSpPr>
          <p:cNvPr id="3" name="Title 2"/>
          <p:cNvSpPr>
            <a:spLocks noGrp="1"/>
          </p:cNvSpPr>
          <p:nvPr>
            <p:ph type="title"/>
          </p:nvPr>
        </p:nvSpPr>
        <p:spPr/>
        <p:txBody>
          <a:bodyPr>
            <a:noAutofit/>
          </a:bodyPr>
          <a:lstStyle/>
          <a:p>
            <a:r>
              <a:rPr lang="en-US" dirty="0"/>
              <a:t>Step #3 - Establish your leadership team</a:t>
            </a:r>
          </a:p>
        </p:txBody>
      </p:sp>
    </p:spTree>
    <p:extLst>
      <p:ext uri="{BB962C8B-B14F-4D97-AF65-F5344CB8AC3E}">
        <p14:creationId xmlns:p14="http://schemas.microsoft.com/office/powerpoint/2010/main" val="393374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2800" b="1" dirty="0"/>
              <a:t>Reward them handsomely</a:t>
            </a:r>
          </a:p>
          <a:p>
            <a:r>
              <a:rPr lang="en-US" dirty="0"/>
              <a:t>“By faith he </a:t>
            </a:r>
            <a:r>
              <a:rPr lang="en-US" b="1" dirty="0"/>
              <a:t>lived as an alien </a:t>
            </a:r>
            <a:r>
              <a:rPr lang="en-US" dirty="0"/>
              <a:t>in the land of promise, as in a foreign land, dwelling in tents with Isaac and Jacob, fellow heirs of the same promise; for </a:t>
            </a:r>
            <a:r>
              <a:rPr lang="en-US" b="1" dirty="0"/>
              <a:t>he was looking for the city</a:t>
            </a:r>
            <a:r>
              <a:rPr lang="en-US" dirty="0"/>
              <a:t> which has foundations, whose architect and builder is God.” (Heb. 11:9-10)</a:t>
            </a:r>
          </a:p>
          <a:p>
            <a:r>
              <a:rPr lang="en-US" dirty="0"/>
              <a:t>“By faith Moses, when he had grown up, refused to be called the son of Pharaoh's daughter, choosing rather to endure ill-treatment with the people of God than to </a:t>
            </a:r>
            <a:r>
              <a:rPr lang="en-US" b="1" dirty="0"/>
              <a:t>enjoy the passing pleasures of sin</a:t>
            </a:r>
            <a:r>
              <a:rPr lang="en-US" dirty="0"/>
              <a:t>.” (Heb. 11:24-25)</a:t>
            </a:r>
          </a:p>
          <a:p>
            <a:endParaRPr lang="en-US" dirty="0"/>
          </a:p>
        </p:txBody>
      </p:sp>
      <p:sp>
        <p:nvSpPr>
          <p:cNvPr id="3" name="Title 2"/>
          <p:cNvSpPr>
            <a:spLocks noGrp="1"/>
          </p:cNvSpPr>
          <p:nvPr>
            <p:ph type="title"/>
          </p:nvPr>
        </p:nvSpPr>
        <p:spPr/>
        <p:txBody>
          <a:bodyPr>
            <a:normAutofit/>
          </a:bodyPr>
          <a:lstStyle/>
          <a:p>
            <a:r>
              <a:rPr lang="en-US" dirty="0"/>
              <a:t>Step #3 - Establish your leadership team</a:t>
            </a:r>
          </a:p>
        </p:txBody>
      </p:sp>
    </p:spTree>
    <p:extLst>
      <p:ext uri="{BB962C8B-B14F-4D97-AF65-F5344CB8AC3E}">
        <p14:creationId xmlns:p14="http://schemas.microsoft.com/office/powerpoint/2010/main" val="1467724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2800" b="1" dirty="0"/>
              <a:t>Reward them handsomely</a:t>
            </a:r>
          </a:p>
          <a:p>
            <a:r>
              <a:rPr lang="en-US" dirty="0"/>
              <a:t>“…fixing our eyes on Jesus, the author and perfecter of faith, who </a:t>
            </a:r>
            <a:r>
              <a:rPr lang="en-US" b="1" dirty="0"/>
              <a:t>for the joy set before Him endured the cross</a:t>
            </a:r>
            <a:r>
              <a:rPr lang="en-US" dirty="0"/>
              <a:t>, despising the shame, and has sat down at the right hand of the throne of God.” (Heb. 12:2)</a:t>
            </a:r>
          </a:p>
          <a:p>
            <a:endParaRPr lang="en-US" dirty="0"/>
          </a:p>
        </p:txBody>
      </p:sp>
      <p:sp>
        <p:nvSpPr>
          <p:cNvPr id="3" name="Title 2"/>
          <p:cNvSpPr>
            <a:spLocks noGrp="1"/>
          </p:cNvSpPr>
          <p:nvPr>
            <p:ph type="title"/>
          </p:nvPr>
        </p:nvSpPr>
        <p:spPr/>
        <p:txBody>
          <a:bodyPr>
            <a:normAutofit/>
          </a:bodyPr>
          <a:lstStyle/>
          <a:p>
            <a:r>
              <a:rPr lang="en-US" dirty="0"/>
              <a:t>Step #3 - Establish your leadership team</a:t>
            </a:r>
          </a:p>
        </p:txBody>
      </p:sp>
    </p:spTree>
    <p:extLst>
      <p:ext uri="{BB962C8B-B14F-4D97-AF65-F5344CB8AC3E}">
        <p14:creationId xmlns:p14="http://schemas.microsoft.com/office/powerpoint/2010/main" val="425185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2800" b="1" dirty="0"/>
              <a:t>Protect them completely</a:t>
            </a:r>
          </a:p>
          <a:p>
            <a:r>
              <a:rPr lang="en-US" dirty="0"/>
              <a:t>“…over these the </a:t>
            </a:r>
            <a:r>
              <a:rPr lang="en-US" b="1" dirty="0"/>
              <a:t>second death has no power</a:t>
            </a:r>
            <a:r>
              <a:rPr lang="en-US" dirty="0"/>
              <a:t>…” (Rev. 20:6)</a:t>
            </a:r>
          </a:p>
          <a:p>
            <a:r>
              <a:rPr lang="en-US" dirty="0"/>
              <a:t>“And I saw the woman </a:t>
            </a:r>
            <a:r>
              <a:rPr lang="en-US" b="1" dirty="0"/>
              <a:t>drunk with the blood of the saints</a:t>
            </a:r>
            <a:r>
              <a:rPr lang="en-US" dirty="0"/>
              <a:t>, and with the blood of the witnesses of Jesus.” (Rev. 17:6)</a:t>
            </a:r>
          </a:p>
          <a:p>
            <a:r>
              <a:rPr lang="en-US" dirty="0"/>
              <a:t>“And the ten horns which you saw, and the beast, </a:t>
            </a:r>
            <a:r>
              <a:rPr lang="en-US" b="1" dirty="0"/>
              <a:t>these will hate the harlot and will make her desolate and naked, and will eat her flesh and will burn her up with fire</a:t>
            </a:r>
            <a:r>
              <a:rPr lang="en-US" dirty="0"/>
              <a:t>.” (Rev. 17:16)</a:t>
            </a:r>
          </a:p>
        </p:txBody>
      </p:sp>
      <p:sp>
        <p:nvSpPr>
          <p:cNvPr id="3" name="Title 2"/>
          <p:cNvSpPr>
            <a:spLocks noGrp="1"/>
          </p:cNvSpPr>
          <p:nvPr>
            <p:ph type="title"/>
          </p:nvPr>
        </p:nvSpPr>
        <p:spPr/>
        <p:txBody>
          <a:bodyPr>
            <a:normAutofit/>
          </a:bodyPr>
          <a:lstStyle/>
          <a:p>
            <a:r>
              <a:rPr lang="en-US" dirty="0"/>
              <a:t>Step #3 - Establish your leadership team</a:t>
            </a:r>
          </a:p>
        </p:txBody>
      </p:sp>
      <p:sp>
        <p:nvSpPr>
          <p:cNvPr id="4" name="TextBox 3"/>
          <p:cNvSpPr txBox="1"/>
          <p:nvPr/>
        </p:nvSpPr>
        <p:spPr>
          <a:xfrm>
            <a:off x="3185319" y="2819400"/>
            <a:ext cx="6181613" cy="1754326"/>
          </a:xfrm>
          <a:prstGeom prst="rect">
            <a:avLst/>
          </a:prstGeom>
          <a:solidFill>
            <a:schemeClr val="tx1"/>
          </a:solidFill>
          <a:effectLst>
            <a:glow rad="101600">
              <a:schemeClr val="bg1">
                <a:alpha val="60000"/>
              </a:schemeClr>
            </a:glow>
          </a:effectLst>
        </p:spPr>
        <p:txBody>
          <a:bodyPr wrap="square" rtlCol="0">
            <a:spAutoFit/>
          </a:bodyPr>
          <a:lstStyle/>
          <a:p>
            <a:r>
              <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rPr>
              <a:t>“I might believe in the Redeemer if his followers looked more redeemed.”</a:t>
            </a:r>
          </a:p>
        </p:txBody>
      </p:sp>
    </p:spTree>
    <p:extLst>
      <p:ext uri="{BB962C8B-B14F-4D97-AF65-F5344CB8AC3E}">
        <p14:creationId xmlns:p14="http://schemas.microsoft.com/office/powerpoint/2010/main" val="3649434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fltVal val="0"/>
                                          </p:val>
                                        </p:tav>
                                        <p:tav tm="100000">
                                          <p:val>
                                            <p:strVal val="#ppt_w"/>
                                          </p:val>
                                        </p:tav>
                                      </p:tavLst>
                                    </p:anim>
                                    <p:anim calcmode="lin" valueType="num">
                                      <p:cBhvr>
                                        <p:cTn id="28" dur="1000" fill="hold"/>
                                        <p:tgtEl>
                                          <p:spTgt spid="4"/>
                                        </p:tgtEl>
                                        <p:attrNameLst>
                                          <p:attrName>ppt_h</p:attrName>
                                        </p:attrNameLst>
                                      </p:cBhvr>
                                      <p:tavLst>
                                        <p:tav tm="0">
                                          <p:val>
                                            <p:fltVal val="0"/>
                                          </p:val>
                                        </p:tav>
                                        <p:tav tm="100000">
                                          <p:val>
                                            <p:strVal val="#ppt_h"/>
                                          </p:val>
                                        </p:tav>
                                      </p:tavLst>
                                    </p:anim>
                                    <p:anim calcmode="lin" valueType="num">
                                      <p:cBhvr>
                                        <p:cTn id="29" dur="1000" fill="hold"/>
                                        <p:tgtEl>
                                          <p:spTgt spid="4"/>
                                        </p:tgtEl>
                                        <p:attrNameLst>
                                          <p:attrName>style.rotation</p:attrName>
                                        </p:attrNameLst>
                                      </p:cBhvr>
                                      <p:tavLst>
                                        <p:tav tm="0">
                                          <p:val>
                                            <p:fltVal val="90"/>
                                          </p:val>
                                        </p:tav>
                                        <p:tav tm="100000">
                                          <p:val>
                                            <p:fltVal val="0"/>
                                          </p:val>
                                        </p:tav>
                                      </p:tavLst>
                                    </p:anim>
                                    <p:animEffect transition="in" filter="fade">
                                      <p:cBhvr>
                                        <p:cTn id="3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2800" b="1" dirty="0"/>
              <a:t>Protect them completely</a:t>
            </a:r>
          </a:p>
          <a:p>
            <a:r>
              <a:rPr lang="en-US" dirty="0"/>
              <a:t>“Behold, a voice out of the heavens said, ‘This is My beloved Son, in whom </a:t>
            </a:r>
            <a:r>
              <a:rPr lang="en-US" b="1" dirty="0"/>
              <a:t>I am well-pleased.</a:t>
            </a:r>
            <a:r>
              <a:rPr lang="en-US" dirty="0"/>
              <a:t>’” (Matt. 3:17)</a:t>
            </a:r>
          </a:p>
          <a:p>
            <a:r>
              <a:rPr lang="en-US" dirty="0"/>
              <a:t>“Therefore God is </a:t>
            </a:r>
            <a:r>
              <a:rPr lang="en-US" b="1" dirty="0"/>
              <a:t>not ashamed to be called their God</a:t>
            </a:r>
            <a:r>
              <a:rPr lang="en-US" dirty="0"/>
              <a:t>; for He has prepared a city for them.” (Heb. 11:16)</a:t>
            </a:r>
          </a:p>
          <a:p>
            <a:r>
              <a:rPr lang="en-US" dirty="0"/>
              <a:t>“He who </a:t>
            </a:r>
            <a:r>
              <a:rPr lang="en-US" b="1" dirty="0"/>
              <a:t>did not spare His own Son</a:t>
            </a:r>
            <a:r>
              <a:rPr lang="en-US" dirty="0"/>
              <a:t>, but delivered Him over for us all, how will He not also with Him </a:t>
            </a:r>
            <a:r>
              <a:rPr lang="en-US" b="1" dirty="0"/>
              <a:t>freely give us all things</a:t>
            </a:r>
            <a:r>
              <a:rPr lang="en-US" dirty="0"/>
              <a:t>?” (Rom. 8:32)</a:t>
            </a:r>
          </a:p>
          <a:p>
            <a:endParaRPr lang="en-US" dirty="0"/>
          </a:p>
        </p:txBody>
      </p:sp>
      <p:sp>
        <p:nvSpPr>
          <p:cNvPr id="3" name="Title 2"/>
          <p:cNvSpPr>
            <a:spLocks noGrp="1"/>
          </p:cNvSpPr>
          <p:nvPr>
            <p:ph type="title"/>
          </p:nvPr>
        </p:nvSpPr>
        <p:spPr/>
        <p:txBody>
          <a:bodyPr/>
          <a:lstStyle/>
          <a:p>
            <a:r>
              <a:rPr lang="en-US" dirty="0"/>
              <a:t>Step #3 - Establish your leadership team</a:t>
            </a:r>
          </a:p>
        </p:txBody>
      </p:sp>
    </p:spTree>
    <p:extLst>
      <p:ext uri="{BB962C8B-B14F-4D97-AF65-F5344CB8AC3E}">
        <p14:creationId xmlns:p14="http://schemas.microsoft.com/office/powerpoint/2010/main" val="3621792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“…in which you formerly walked according to the course of this world, </a:t>
            </a:r>
            <a:r>
              <a:rPr lang="en-US" b="1" dirty="0"/>
              <a:t>according to the prince of the power of the air</a:t>
            </a:r>
            <a:r>
              <a:rPr lang="en-US" dirty="0"/>
              <a:t>, of the spirit that is now working in the sons of disobedience.” (Eph. 2:2)</a:t>
            </a:r>
          </a:p>
          <a:p>
            <a:r>
              <a:rPr lang="en-US" dirty="0"/>
              <a:t>“For </a:t>
            </a:r>
            <a:r>
              <a:rPr lang="en-US" b="1" dirty="0"/>
              <a:t>our struggle is not against flesh and blood</a:t>
            </a:r>
            <a:r>
              <a:rPr lang="en-US" dirty="0"/>
              <a:t>, but against the rulers, against the powers, against the world forces of this darkness, against the spiritual forces of wickedness in the heavenly places.” (Eph. 6:12)</a:t>
            </a:r>
          </a:p>
          <a:p>
            <a:endParaRPr lang="en-US" dirty="0"/>
          </a:p>
        </p:txBody>
      </p:sp>
      <p:sp>
        <p:nvSpPr>
          <p:cNvPr id="3" name="Title 2"/>
          <p:cNvSpPr>
            <a:spLocks noGrp="1"/>
          </p:cNvSpPr>
          <p:nvPr>
            <p:ph type="title"/>
          </p:nvPr>
        </p:nvSpPr>
        <p:spPr/>
        <p:txBody>
          <a:bodyPr>
            <a:noAutofit/>
          </a:bodyPr>
          <a:lstStyle/>
          <a:p>
            <a:r>
              <a:rPr lang="en-US" dirty="0"/>
              <a:t>Step #4 - Prove yourself to your subjects</a:t>
            </a:r>
          </a:p>
        </p:txBody>
      </p:sp>
    </p:spTree>
    <p:extLst>
      <p:ext uri="{BB962C8B-B14F-4D97-AF65-F5344CB8AC3E}">
        <p14:creationId xmlns:p14="http://schemas.microsoft.com/office/powerpoint/2010/main" val="1633732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r>
              <a:rPr lang="en-US" sz="2800" b="1" dirty="0"/>
              <a:t>Jesus’ kingdom will be a time of restoration</a:t>
            </a:r>
          </a:p>
          <a:p>
            <a:pPr>
              <a:lnSpc>
                <a:spcPct val="105000"/>
              </a:lnSpc>
              <a:spcBef>
                <a:spcPts val="0"/>
              </a:spcBef>
            </a:pPr>
            <a:endParaRPr lang="en-US" sz="800" dirty="0"/>
          </a:p>
          <a:p>
            <a:pPr>
              <a:lnSpc>
                <a:spcPct val="105000"/>
              </a:lnSpc>
              <a:spcBef>
                <a:spcPts val="0"/>
              </a:spcBef>
            </a:pPr>
            <a:r>
              <a:rPr lang="en-US" dirty="0"/>
              <a:t>“‘Then those who inhabit the cities of Israel will go out and </a:t>
            </a:r>
            <a:r>
              <a:rPr lang="en-US" b="1" dirty="0"/>
              <a:t>make fires with the weapons and burn them</a:t>
            </a:r>
            <a:r>
              <a:rPr lang="en-US" dirty="0"/>
              <a:t>, both shields and bucklers, bows and arrows, war clubs and spears, and for seven years they will make fires of them. …For </a:t>
            </a:r>
            <a:r>
              <a:rPr lang="en-US" b="1" dirty="0"/>
              <a:t>seven months</a:t>
            </a:r>
            <a:r>
              <a:rPr lang="en-US" dirty="0"/>
              <a:t> the house of Israel will be </a:t>
            </a:r>
            <a:r>
              <a:rPr lang="en-US" b="1" dirty="0"/>
              <a:t>burying them in order to cleanse the land</a:t>
            </a:r>
            <a:r>
              <a:rPr lang="en-US" dirty="0"/>
              <a:t>. Even all the people of the land will bury them; and it will be to their renown on the day that I glorify Myself,’ declares the Lord GOD…” </a:t>
            </a:r>
          </a:p>
          <a:p>
            <a:endParaRPr lang="en-US" dirty="0"/>
          </a:p>
        </p:txBody>
      </p:sp>
      <p:sp>
        <p:nvSpPr>
          <p:cNvPr id="3" name="Title 2"/>
          <p:cNvSpPr>
            <a:spLocks noGrp="1"/>
          </p:cNvSpPr>
          <p:nvPr>
            <p:ph type="title"/>
          </p:nvPr>
        </p:nvSpPr>
        <p:spPr/>
        <p:txBody>
          <a:bodyPr>
            <a:noAutofit/>
          </a:bodyPr>
          <a:lstStyle/>
          <a:p>
            <a:r>
              <a:rPr lang="en-US" dirty="0"/>
              <a:t>Step #4 - Prove yourself to your subjects</a:t>
            </a:r>
          </a:p>
        </p:txBody>
      </p:sp>
    </p:spTree>
    <p:extLst>
      <p:ext uri="{BB962C8B-B14F-4D97-AF65-F5344CB8AC3E}">
        <p14:creationId xmlns:p14="http://schemas.microsoft.com/office/powerpoint/2010/main" val="2913574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r>
              <a:rPr lang="en-US" sz="2800" b="1" dirty="0"/>
              <a:t>Jesus’ kingdom will be a time of restoration</a:t>
            </a:r>
          </a:p>
          <a:p>
            <a:pPr>
              <a:lnSpc>
                <a:spcPct val="105000"/>
              </a:lnSpc>
              <a:spcBef>
                <a:spcPts val="0"/>
              </a:spcBef>
            </a:pPr>
            <a:endParaRPr lang="en-US" sz="800" dirty="0"/>
          </a:p>
          <a:p>
            <a:pPr>
              <a:lnSpc>
                <a:spcPct val="105000"/>
              </a:lnSpc>
              <a:spcBef>
                <a:spcPts val="0"/>
              </a:spcBef>
            </a:pPr>
            <a:r>
              <a:rPr lang="en-US" dirty="0"/>
              <a:t>“‘They will set apart men who will constantly pass through the land, burying those who were passing through, even those left on the surface of the ground, </a:t>
            </a:r>
            <a:r>
              <a:rPr lang="en-US" b="1" dirty="0"/>
              <a:t>in order to cleanse it</a:t>
            </a:r>
            <a:r>
              <a:rPr lang="en-US" dirty="0"/>
              <a:t>. At the end of seven months they will make a search. As those who pass through the land pass through and anyone sees a man's bone, then he will set up a marker by it until the buriers have buried it in the valley of </a:t>
            </a:r>
            <a:r>
              <a:rPr lang="en-US" dirty="0" err="1"/>
              <a:t>Hamon-gog</a:t>
            </a:r>
            <a:r>
              <a:rPr lang="en-US" dirty="0"/>
              <a:t>.’” (Ezek. 39:9-15)</a:t>
            </a:r>
          </a:p>
          <a:p>
            <a:endParaRPr lang="en-US" dirty="0"/>
          </a:p>
        </p:txBody>
      </p:sp>
      <p:sp>
        <p:nvSpPr>
          <p:cNvPr id="3" name="Title 2"/>
          <p:cNvSpPr>
            <a:spLocks noGrp="1"/>
          </p:cNvSpPr>
          <p:nvPr>
            <p:ph type="title"/>
          </p:nvPr>
        </p:nvSpPr>
        <p:spPr/>
        <p:txBody>
          <a:bodyPr>
            <a:noAutofit/>
          </a:bodyPr>
          <a:lstStyle/>
          <a:p>
            <a:r>
              <a:rPr lang="en-US" dirty="0"/>
              <a:t>Step #4 - Prove yourself to your subjects</a:t>
            </a:r>
          </a:p>
        </p:txBody>
      </p:sp>
    </p:spTree>
    <p:extLst>
      <p:ext uri="{BB962C8B-B14F-4D97-AF65-F5344CB8AC3E}">
        <p14:creationId xmlns:p14="http://schemas.microsoft.com/office/powerpoint/2010/main" val="361032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r>
              <a:rPr lang="en-US" sz="2800" b="1" dirty="0"/>
              <a:t>Jesus’ kingdom will be a time of restoration</a:t>
            </a:r>
          </a:p>
          <a:p>
            <a:r>
              <a:rPr lang="en-US" dirty="0"/>
              <a:t>“My holy name I will make known in the midst of My people Israel; and </a:t>
            </a:r>
            <a:r>
              <a:rPr lang="en-US" b="1" dirty="0"/>
              <a:t>I will not let My holy name be profaned anymore</a:t>
            </a:r>
            <a:r>
              <a:rPr lang="en-US" dirty="0"/>
              <a:t>. And the nations will know that I am the LORD , the Holy One in Israel.” (Ezek. 39:7)</a:t>
            </a:r>
          </a:p>
        </p:txBody>
      </p:sp>
      <p:sp>
        <p:nvSpPr>
          <p:cNvPr id="3" name="Title 2"/>
          <p:cNvSpPr>
            <a:spLocks noGrp="1"/>
          </p:cNvSpPr>
          <p:nvPr>
            <p:ph type="title"/>
          </p:nvPr>
        </p:nvSpPr>
        <p:spPr/>
        <p:txBody>
          <a:bodyPr>
            <a:noAutofit/>
          </a:bodyPr>
          <a:lstStyle/>
          <a:p>
            <a:r>
              <a:rPr lang="en-US" dirty="0"/>
              <a:t>Step #4 - Prove yourself to your subjects</a:t>
            </a:r>
          </a:p>
        </p:txBody>
      </p:sp>
    </p:spTree>
    <p:extLst>
      <p:ext uri="{BB962C8B-B14F-4D97-AF65-F5344CB8AC3E}">
        <p14:creationId xmlns:p14="http://schemas.microsoft.com/office/powerpoint/2010/main" val="2906890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saying, ‘Amen. Hallelujah!’ And a voice came from the throne, saying, ‘Give praise to our God, all you his bond-servants, you who fear him, the small and the great.’ Then I heard something like the voice of a great multitude and like the sound of many waters and like the sound of mighty peals of thunder, saying, ‘“</a:t>
            </a:r>
            <a:r>
              <a:rPr lang="en-US" b="1" dirty="0"/>
              <a:t>Hallelujah! For the lord our God, the Almighty, reigns</a:t>
            </a:r>
            <a:r>
              <a:rPr lang="en-US" dirty="0"/>
              <a:t>.’” (Rev. 19:1-6) </a:t>
            </a:r>
          </a:p>
        </p:txBody>
      </p:sp>
      <p:sp>
        <p:nvSpPr>
          <p:cNvPr id="4" name="Rectangle 3"/>
          <p:cNvSpPr/>
          <p:nvPr/>
        </p:nvSpPr>
        <p:spPr>
          <a:xfrm>
            <a:off x="9662319" y="300831"/>
            <a:ext cx="769144" cy="922338"/>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Autofit/>
          </a:bodyPr>
          <a:lstStyle/>
          <a:p>
            <a:r>
              <a:rPr lang="en-US" dirty="0"/>
              <a:t>One Nation under God – </a:t>
            </a:r>
            <a:br>
              <a:rPr lang="en-US" dirty="0"/>
            </a:br>
            <a:r>
              <a:rPr lang="en-US" dirty="0"/>
              <a:t>The 2nd Coming &amp; the Millennium (Revelation 19:1-20:10)</a:t>
            </a:r>
          </a:p>
        </p:txBody>
      </p:sp>
    </p:spTree>
    <p:extLst>
      <p:ext uri="{BB962C8B-B14F-4D97-AF65-F5344CB8AC3E}">
        <p14:creationId xmlns:p14="http://schemas.microsoft.com/office/powerpoint/2010/main" val="1077549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r>
              <a:rPr lang="en-US" sz="2800" b="1" dirty="0"/>
              <a:t>Jesus’ kingdom will be a time of restoration</a:t>
            </a:r>
          </a:p>
          <a:p>
            <a:r>
              <a:rPr lang="en-US" dirty="0"/>
              <a:t>“There was given to him </a:t>
            </a:r>
            <a:r>
              <a:rPr lang="en-US" b="1" dirty="0"/>
              <a:t>a mouth speaking arrogant words and blasphemies</a:t>
            </a:r>
            <a:r>
              <a:rPr lang="en-US" dirty="0"/>
              <a:t>…  I saw a woman sitting on a scarlet beast, </a:t>
            </a:r>
            <a:r>
              <a:rPr lang="en-US" b="1" dirty="0"/>
              <a:t>full of blasphemous names</a:t>
            </a:r>
            <a:r>
              <a:rPr lang="en-US" dirty="0"/>
              <a:t>, having seven heads and ten horns. …  </a:t>
            </a:r>
            <a:r>
              <a:rPr lang="en-US" b="1" dirty="0"/>
              <a:t>they blasphemed the God of heaven </a:t>
            </a:r>
            <a:r>
              <a:rPr lang="en-US" dirty="0"/>
              <a:t>because of their pains and their sores; and they did not repent of their deeds. … and </a:t>
            </a:r>
            <a:r>
              <a:rPr lang="en-US" b="1" dirty="0"/>
              <a:t>men blasphemed God </a:t>
            </a:r>
            <a:r>
              <a:rPr lang="en-US" dirty="0"/>
              <a:t>because of the plague of the hail, because its plague was extremely severe.” (Rev. 13:5; 17:3; 16:11, 21) </a:t>
            </a:r>
          </a:p>
          <a:p>
            <a:endParaRPr lang="en-US" dirty="0"/>
          </a:p>
        </p:txBody>
      </p:sp>
      <p:sp>
        <p:nvSpPr>
          <p:cNvPr id="3" name="Title 2"/>
          <p:cNvSpPr>
            <a:spLocks noGrp="1"/>
          </p:cNvSpPr>
          <p:nvPr>
            <p:ph type="title"/>
          </p:nvPr>
        </p:nvSpPr>
        <p:spPr/>
        <p:txBody>
          <a:bodyPr>
            <a:noAutofit/>
          </a:bodyPr>
          <a:lstStyle/>
          <a:p>
            <a:r>
              <a:rPr lang="en-US" dirty="0"/>
              <a:t>Step #4 - Prove yourself to your subjects</a:t>
            </a:r>
          </a:p>
        </p:txBody>
      </p:sp>
    </p:spTree>
    <p:extLst>
      <p:ext uri="{BB962C8B-B14F-4D97-AF65-F5344CB8AC3E}">
        <p14:creationId xmlns:p14="http://schemas.microsoft.com/office/powerpoint/2010/main" val="423215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2800" b="1" dirty="0"/>
              <a:t>Jesus’ kingdom will be a time of restoration</a:t>
            </a:r>
          </a:p>
          <a:p>
            <a:r>
              <a:rPr lang="en-US" dirty="0"/>
              <a:t>“For this reason also, God highly exalted Him, and bestowed on Him the name which is above every name,  so that at the name of Jesus every knee will bow, of those who are in heaven and on earth and under the earth, and </a:t>
            </a:r>
            <a:r>
              <a:rPr lang="en-US" b="1" dirty="0"/>
              <a:t>that every tongue will confess that Jesus Christ is Lord, to the glory of God the Father</a:t>
            </a:r>
            <a:r>
              <a:rPr lang="en-US" dirty="0"/>
              <a:t>.” (Phil. 2:9-11) </a:t>
            </a:r>
          </a:p>
          <a:p>
            <a:endParaRPr lang="en-US" dirty="0"/>
          </a:p>
        </p:txBody>
      </p:sp>
      <p:sp>
        <p:nvSpPr>
          <p:cNvPr id="3" name="Title 2"/>
          <p:cNvSpPr>
            <a:spLocks noGrp="1"/>
          </p:cNvSpPr>
          <p:nvPr>
            <p:ph type="title"/>
          </p:nvPr>
        </p:nvSpPr>
        <p:spPr/>
        <p:txBody>
          <a:bodyPr>
            <a:noAutofit/>
          </a:bodyPr>
          <a:lstStyle/>
          <a:p>
            <a:r>
              <a:rPr lang="en-US" dirty="0"/>
              <a:t>Step #4 - Prove yourself to your subjects</a:t>
            </a:r>
          </a:p>
        </p:txBody>
      </p:sp>
    </p:spTree>
    <p:extLst>
      <p:ext uri="{BB962C8B-B14F-4D97-AF65-F5344CB8AC3E}">
        <p14:creationId xmlns:p14="http://schemas.microsoft.com/office/powerpoint/2010/main" val="1427539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2800" b="1" dirty="0"/>
              <a:t>Jesus’ kingdom will be a time of resurrection</a:t>
            </a:r>
          </a:p>
          <a:p>
            <a:r>
              <a:rPr lang="en-US" dirty="0"/>
              <a:t>“No longer will there be in it an infant who lives but a few days, Or an old man who does not live out his days; For </a:t>
            </a:r>
            <a:r>
              <a:rPr lang="en-US" b="1" dirty="0"/>
              <a:t>the youth will die at the age of one hundred </a:t>
            </a:r>
            <a:r>
              <a:rPr lang="en-US" dirty="0"/>
              <a:t>And the one who does not reach the age of one hundred will be thought accursed. </a:t>
            </a:r>
            <a:r>
              <a:rPr lang="en-US" b="1" dirty="0"/>
              <a:t>They will build houses and inhabit them; They will also plant vineyards and eat their fruit. </a:t>
            </a:r>
            <a:r>
              <a:rPr lang="en-US" dirty="0"/>
              <a:t>They will not build and another inhabit, they will not plant and another eat...” </a:t>
            </a:r>
          </a:p>
        </p:txBody>
      </p:sp>
      <p:sp>
        <p:nvSpPr>
          <p:cNvPr id="3" name="Title 2"/>
          <p:cNvSpPr>
            <a:spLocks noGrp="1"/>
          </p:cNvSpPr>
          <p:nvPr>
            <p:ph type="title"/>
          </p:nvPr>
        </p:nvSpPr>
        <p:spPr/>
        <p:txBody>
          <a:bodyPr>
            <a:normAutofit/>
          </a:bodyPr>
          <a:lstStyle/>
          <a:p>
            <a:r>
              <a:rPr lang="en-US" dirty="0"/>
              <a:t>Step #4 - Prove yourself to your subjects</a:t>
            </a:r>
          </a:p>
        </p:txBody>
      </p:sp>
    </p:spTree>
    <p:extLst>
      <p:ext uri="{BB962C8B-B14F-4D97-AF65-F5344CB8AC3E}">
        <p14:creationId xmlns:p14="http://schemas.microsoft.com/office/powerpoint/2010/main" val="92552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2800" b="1" dirty="0"/>
              <a:t>Jesus’ kingdom will be a time of resurrection</a:t>
            </a:r>
          </a:p>
          <a:p>
            <a:r>
              <a:rPr lang="en-US" dirty="0"/>
              <a:t>“‘For as the lifetime of a tree, so will be the days of My people, and My chosen ones will wear out the work of their hands. </a:t>
            </a:r>
            <a:r>
              <a:rPr lang="en-US" b="1" dirty="0"/>
              <a:t>They will not labor in vain, or bear children for calamity</a:t>
            </a:r>
            <a:r>
              <a:rPr lang="en-US" dirty="0"/>
              <a:t>; For they are the offspring of those blessed by the LORD, and their descendants with them. It will also come to pass that before they call, I will answer; and while they are still speaking, I will hear. </a:t>
            </a:r>
            <a:r>
              <a:rPr lang="en-US" b="1" dirty="0"/>
              <a:t>The wolf and the lamb will graze together, and the lion will eat straw like the ox</a:t>
            </a:r>
            <a:r>
              <a:rPr lang="en-US" dirty="0"/>
              <a:t>; and dust will be the serpent's food. They will do no evil or harm in all My holy mountain,’ says the LORD.” (Isaiah 65:20-25)</a:t>
            </a:r>
          </a:p>
        </p:txBody>
      </p:sp>
      <p:sp>
        <p:nvSpPr>
          <p:cNvPr id="3" name="Title 2"/>
          <p:cNvSpPr>
            <a:spLocks noGrp="1"/>
          </p:cNvSpPr>
          <p:nvPr>
            <p:ph type="title"/>
          </p:nvPr>
        </p:nvSpPr>
        <p:spPr/>
        <p:txBody>
          <a:bodyPr>
            <a:normAutofit/>
          </a:bodyPr>
          <a:lstStyle/>
          <a:p>
            <a:r>
              <a:rPr lang="en-US" dirty="0"/>
              <a:t>Step #4 - Prove yourself to your subjects</a:t>
            </a:r>
          </a:p>
        </p:txBody>
      </p:sp>
    </p:spTree>
    <p:extLst>
      <p:ext uri="{BB962C8B-B14F-4D97-AF65-F5344CB8AC3E}">
        <p14:creationId xmlns:p14="http://schemas.microsoft.com/office/powerpoint/2010/main" val="1218252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r>
              <a:rPr lang="en-US" sz="2800" b="1" dirty="0"/>
              <a:t>Jesus’ kingdom will be a time of resurrection</a:t>
            </a:r>
          </a:p>
          <a:p>
            <a:r>
              <a:rPr lang="en-US" dirty="0"/>
              <a:t>“Then he said to me, “These waters go out toward the eastern region and go down into the Arabah; then they go toward the sea, being made to flow into the sea, and </a:t>
            </a:r>
            <a:r>
              <a:rPr lang="en-US" b="1" dirty="0"/>
              <a:t>the waters of the [Dead] sea become fresh</a:t>
            </a:r>
            <a:r>
              <a:rPr lang="en-US" dirty="0"/>
              <a:t>. It will come about that every living creature which swarms in every place where the river goes, will live. </a:t>
            </a:r>
            <a:r>
              <a:rPr lang="en-US" b="1" dirty="0"/>
              <a:t>And there will be very many fish</a:t>
            </a:r>
            <a:r>
              <a:rPr lang="en-US" dirty="0"/>
              <a:t>, for these waters go there and the others become fresh; so </a:t>
            </a:r>
            <a:r>
              <a:rPr lang="en-US" b="1" dirty="0"/>
              <a:t>everything will live where the river goes</a:t>
            </a:r>
            <a:r>
              <a:rPr lang="en-US" dirty="0"/>
              <a:t>. And it will come about that fishermen will stand beside it; from </a:t>
            </a:r>
            <a:r>
              <a:rPr lang="en-US" dirty="0" err="1"/>
              <a:t>Engedi</a:t>
            </a:r>
            <a:r>
              <a:rPr lang="en-US" dirty="0"/>
              <a:t> to </a:t>
            </a:r>
            <a:r>
              <a:rPr lang="en-US" dirty="0" err="1"/>
              <a:t>Eneglaim</a:t>
            </a:r>
            <a:r>
              <a:rPr lang="en-US" dirty="0"/>
              <a:t> there will be a place for the spreading of nets. Their fish will be according to their kinds, like the fish of the Great Sea, very many.” (Ezek. 47:8-10)</a:t>
            </a:r>
          </a:p>
          <a:p>
            <a:endParaRPr lang="en-US" dirty="0"/>
          </a:p>
        </p:txBody>
      </p:sp>
      <p:sp>
        <p:nvSpPr>
          <p:cNvPr id="3" name="Title 2"/>
          <p:cNvSpPr>
            <a:spLocks noGrp="1"/>
          </p:cNvSpPr>
          <p:nvPr>
            <p:ph type="title"/>
          </p:nvPr>
        </p:nvSpPr>
        <p:spPr/>
        <p:txBody>
          <a:bodyPr>
            <a:normAutofit/>
          </a:bodyPr>
          <a:lstStyle/>
          <a:p>
            <a:r>
              <a:rPr lang="en-US" dirty="0"/>
              <a:t>Step #4 - Prove yourself to your subjects</a:t>
            </a:r>
          </a:p>
        </p:txBody>
      </p:sp>
    </p:spTree>
    <p:extLst>
      <p:ext uri="{BB962C8B-B14F-4D97-AF65-F5344CB8AC3E}">
        <p14:creationId xmlns:p14="http://schemas.microsoft.com/office/powerpoint/2010/main" val="1073839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2800" b="1" dirty="0"/>
              <a:t>Jesus’ kingdom will be a time of resurrection</a:t>
            </a:r>
          </a:p>
          <a:p>
            <a:r>
              <a:rPr lang="en-US" dirty="0"/>
              <a:t>“The earth was formless and void, and darkness was over the surface of the deep… Then God said, ‘Let the waters teem with swarms of living creatures…’ Then God said, ‘Let the earth bring forth living creatures after their kind…’”                     (Gen. 1:2, 20, 24)</a:t>
            </a:r>
          </a:p>
          <a:p>
            <a:endParaRPr lang="en-US" dirty="0"/>
          </a:p>
        </p:txBody>
      </p:sp>
      <p:sp>
        <p:nvSpPr>
          <p:cNvPr id="3" name="Title 2"/>
          <p:cNvSpPr>
            <a:spLocks noGrp="1"/>
          </p:cNvSpPr>
          <p:nvPr>
            <p:ph type="title"/>
          </p:nvPr>
        </p:nvSpPr>
        <p:spPr/>
        <p:txBody>
          <a:bodyPr>
            <a:normAutofit/>
          </a:bodyPr>
          <a:lstStyle/>
          <a:p>
            <a:r>
              <a:rPr lang="en-US" dirty="0"/>
              <a:t>Step #4 - Prove yourself to your subjects</a:t>
            </a:r>
          </a:p>
        </p:txBody>
      </p:sp>
    </p:spTree>
    <p:extLst>
      <p:ext uri="{BB962C8B-B14F-4D97-AF65-F5344CB8AC3E}">
        <p14:creationId xmlns:p14="http://schemas.microsoft.com/office/powerpoint/2010/main" val="186243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2800" b="1" dirty="0"/>
              <a:t>Jesus’ kingdom will be a time of resurrection</a:t>
            </a:r>
          </a:p>
          <a:p>
            <a:r>
              <a:rPr lang="en-US" dirty="0"/>
              <a:t>“No longer will there be in it an infant who lives but a few days, Or an old man who does not live out his days; For the youth will die at the age of one hundred And the one who does not reach the age of one hundred Will be thought accursed.” (Is. 65:20)</a:t>
            </a:r>
          </a:p>
          <a:p>
            <a:endParaRPr lang="en-US" dirty="0"/>
          </a:p>
        </p:txBody>
      </p:sp>
      <p:sp>
        <p:nvSpPr>
          <p:cNvPr id="3" name="Title 2"/>
          <p:cNvSpPr>
            <a:spLocks noGrp="1"/>
          </p:cNvSpPr>
          <p:nvPr>
            <p:ph type="title"/>
          </p:nvPr>
        </p:nvSpPr>
        <p:spPr/>
        <p:txBody>
          <a:bodyPr>
            <a:noAutofit/>
          </a:bodyPr>
          <a:lstStyle/>
          <a:p>
            <a:r>
              <a:rPr lang="en-US" dirty="0"/>
              <a:t>Step #4 - Prove yourself to your subjects</a:t>
            </a:r>
          </a:p>
        </p:txBody>
      </p:sp>
    </p:spTree>
    <p:extLst>
      <p:ext uri="{BB962C8B-B14F-4D97-AF65-F5344CB8AC3E}">
        <p14:creationId xmlns:p14="http://schemas.microsoft.com/office/powerpoint/2010/main" val="2473409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2800" b="1" dirty="0"/>
              <a:t>Jesus’ kingdom will be a time of resurrection</a:t>
            </a:r>
          </a:p>
          <a:p>
            <a:pPr>
              <a:lnSpc>
                <a:spcPct val="109000"/>
              </a:lnSpc>
              <a:spcBef>
                <a:spcPts val="600"/>
              </a:spcBef>
            </a:pPr>
            <a:r>
              <a:rPr lang="en-US" dirty="0"/>
              <a:t>“Therefore thus says the Lord GOD, ‘</a:t>
            </a:r>
            <a:r>
              <a:rPr lang="en-US" b="1" dirty="0"/>
              <a:t>Now I will restore the fortunes of Jacob and have mercy on the whole house of Israel</a:t>
            </a:r>
            <a:r>
              <a:rPr lang="en-US" dirty="0"/>
              <a:t>; and I will be jealous for My holy name. They will forget their disgrace and all their treachery which they perpetrated against Me, when they live securely on their own land with no one to make them afraid. When I bring them back from the peoples and gather them from the lands of their enemies, then I shall be sanctified through them in the sight of the many nations…”</a:t>
            </a:r>
          </a:p>
        </p:txBody>
      </p:sp>
      <p:sp>
        <p:nvSpPr>
          <p:cNvPr id="3" name="Title 2"/>
          <p:cNvSpPr>
            <a:spLocks noGrp="1"/>
          </p:cNvSpPr>
          <p:nvPr>
            <p:ph type="title"/>
          </p:nvPr>
        </p:nvSpPr>
        <p:spPr/>
        <p:txBody>
          <a:bodyPr>
            <a:noAutofit/>
          </a:bodyPr>
          <a:lstStyle/>
          <a:p>
            <a:r>
              <a:rPr lang="en-US" dirty="0"/>
              <a:t>Step #4 - Prove yourself to your subjects</a:t>
            </a:r>
          </a:p>
        </p:txBody>
      </p:sp>
    </p:spTree>
    <p:extLst>
      <p:ext uri="{BB962C8B-B14F-4D97-AF65-F5344CB8AC3E}">
        <p14:creationId xmlns:p14="http://schemas.microsoft.com/office/powerpoint/2010/main" val="361087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2800" b="1" dirty="0"/>
              <a:t>Jesus’ kingdom will be a time of resurrection</a:t>
            </a:r>
          </a:p>
          <a:p>
            <a:pPr>
              <a:lnSpc>
                <a:spcPct val="109000"/>
              </a:lnSpc>
              <a:spcBef>
                <a:spcPts val="600"/>
              </a:spcBef>
            </a:pPr>
            <a:r>
              <a:rPr lang="en-US" dirty="0"/>
              <a:t>“Then they will know that I am the LORD their God because I made them go into exile among the nations, and then gathered them again to their own land; and I will leave none of them there any longer. </a:t>
            </a:r>
            <a:r>
              <a:rPr lang="en-US" b="1" dirty="0"/>
              <a:t>I will not hide My face from them any longer</a:t>
            </a:r>
            <a:r>
              <a:rPr lang="en-US" dirty="0"/>
              <a:t>, for I will have poured out My Spirit on the house of Israel,’ declares the Lord GOD.” (Ezek. 39:25-29)</a:t>
            </a:r>
          </a:p>
          <a:p>
            <a:endParaRPr lang="en-US" dirty="0"/>
          </a:p>
        </p:txBody>
      </p:sp>
      <p:sp>
        <p:nvSpPr>
          <p:cNvPr id="3" name="Title 2"/>
          <p:cNvSpPr>
            <a:spLocks noGrp="1"/>
          </p:cNvSpPr>
          <p:nvPr>
            <p:ph type="title"/>
          </p:nvPr>
        </p:nvSpPr>
        <p:spPr/>
        <p:txBody>
          <a:bodyPr>
            <a:noAutofit/>
          </a:bodyPr>
          <a:lstStyle/>
          <a:p>
            <a:r>
              <a:rPr lang="en-US" dirty="0"/>
              <a:t>Step #4 - Prove yourself to your subjects</a:t>
            </a:r>
          </a:p>
        </p:txBody>
      </p:sp>
    </p:spTree>
    <p:extLst>
      <p:ext uri="{BB962C8B-B14F-4D97-AF65-F5344CB8AC3E}">
        <p14:creationId xmlns:p14="http://schemas.microsoft.com/office/powerpoint/2010/main" val="4292219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lnSpcReduction="10000"/>
          </a:bodyPr>
          <a:lstStyle/>
          <a:p>
            <a:r>
              <a:rPr lang="en-US" sz="2800" b="1" dirty="0"/>
              <a:t>Jesus’ kingdom will be a time of righteousness</a:t>
            </a:r>
          </a:p>
          <a:p>
            <a:r>
              <a:rPr lang="en-US" dirty="0"/>
              <a:t>“For a child will be born to us, a son will be given to us; and the government will rest on His shoulders; and His name will be called Wonderful Counselor, Mighty God, Eternal Father, Prince of Peace. There will be no end to the increase of His government or of peace, on the throne of David and over his kingdom, to establish it and </a:t>
            </a:r>
            <a:r>
              <a:rPr lang="en-US" b="1" dirty="0"/>
              <a:t>to uphold it with justice and righteousness </a:t>
            </a:r>
            <a:r>
              <a:rPr lang="en-US" dirty="0"/>
              <a:t>from then on and forevermore. The zeal of the LORD of hosts will accomplish this.” (Is. 9:6-7)</a:t>
            </a:r>
          </a:p>
          <a:p>
            <a:r>
              <a:rPr lang="en-US" dirty="0"/>
              <a:t>“And I saw heaven opened, and behold, a white horse, and He who sat on it is called Faithful and True, and </a:t>
            </a:r>
            <a:r>
              <a:rPr lang="en-US" b="1" dirty="0"/>
              <a:t>in righteousness He judges and wages war</a:t>
            </a:r>
            <a:r>
              <a:rPr lang="en-US" dirty="0"/>
              <a:t>.”     (Rev. 19:11)</a:t>
            </a:r>
          </a:p>
          <a:p>
            <a:endParaRPr lang="en-US" dirty="0"/>
          </a:p>
        </p:txBody>
      </p:sp>
      <p:sp>
        <p:nvSpPr>
          <p:cNvPr id="3" name="Title 2"/>
          <p:cNvSpPr>
            <a:spLocks noGrp="1"/>
          </p:cNvSpPr>
          <p:nvPr>
            <p:ph type="title"/>
          </p:nvPr>
        </p:nvSpPr>
        <p:spPr/>
        <p:txBody>
          <a:bodyPr>
            <a:noAutofit/>
          </a:bodyPr>
          <a:lstStyle/>
          <a:p>
            <a:r>
              <a:rPr lang="en-US" dirty="0"/>
              <a:t>Step #4 - Prove yourself to your subjects</a:t>
            </a:r>
          </a:p>
        </p:txBody>
      </p:sp>
    </p:spTree>
    <p:extLst>
      <p:ext uri="{BB962C8B-B14F-4D97-AF65-F5344CB8AC3E}">
        <p14:creationId xmlns:p14="http://schemas.microsoft.com/office/powerpoint/2010/main" val="1510685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dirty="0"/>
              <a:t>“‘</a:t>
            </a:r>
            <a:r>
              <a:rPr lang="en-US" b="1" dirty="0"/>
              <a:t>Let us rejoice and be glad </a:t>
            </a:r>
            <a:r>
              <a:rPr lang="en-US" dirty="0"/>
              <a:t>and give the glory to Him, for </a:t>
            </a:r>
            <a:r>
              <a:rPr lang="en-US" b="1" dirty="0"/>
              <a:t>the marriage of the Lamb has come and His bride has made herself ready</a:t>
            </a:r>
            <a:r>
              <a:rPr lang="en-US" dirty="0"/>
              <a:t>.’ It was given to her to clothe herself in fine linen, bright and clean; for the fine linen is the righteous acts of the saints. Then he said to me, ‘Write, “Blessed are those who are invited to the marriage supper of the Lamb.”’ And he said to me, ‘These are true words of God.’  Then I fell at his feet to worship him. But he said to me, ‘Do not do that; I am a fellow servant of yours and your brethren who hold the testimony of Jesus; worship God. For the testimony of Jesus is the spirit of prophecy.’” (Rev. 19:7-10)</a:t>
            </a:r>
          </a:p>
          <a:p>
            <a:endParaRPr lang="en-US" dirty="0"/>
          </a:p>
        </p:txBody>
      </p:sp>
      <p:sp>
        <p:nvSpPr>
          <p:cNvPr id="3" name="Title 2"/>
          <p:cNvSpPr>
            <a:spLocks noGrp="1"/>
          </p:cNvSpPr>
          <p:nvPr>
            <p:ph type="title"/>
          </p:nvPr>
        </p:nvSpPr>
        <p:spPr/>
        <p:txBody>
          <a:bodyPr>
            <a:noAutofit/>
          </a:bodyPr>
          <a:lstStyle/>
          <a:p>
            <a:r>
              <a:rPr lang="en-US" dirty="0"/>
              <a:t>Step #1 - Celebrate your victory</a:t>
            </a:r>
          </a:p>
        </p:txBody>
      </p:sp>
    </p:spTree>
    <p:extLst>
      <p:ext uri="{BB962C8B-B14F-4D97-AF65-F5344CB8AC3E}">
        <p14:creationId xmlns:p14="http://schemas.microsoft.com/office/powerpoint/2010/main" val="377517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lnSpcReduction="10000"/>
          </a:bodyPr>
          <a:lstStyle/>
          <a:p>
            <a:r>
              <a:rPr lang="en-US" sz="2800" b="1" dirty="0"/>
              <a:t>Jesus’ kingdom will be a time of righteousness</a:t>
            </a:r>
            <a:endParaRPr lang="en-US" b="1" dirty="0"/>
          </a:p>
          <a:p>
            <a:r>
              <a:rPr lang="en-US" dirty="0"/>
              <a:t>“Why are the nations in an uproar And the peoples devising a vain thing? The kings of the earth take their stand And the rulers take counsel together Against the LORD and against His Anointed… </a:t>
            </a:r>
            <a:r>
              <a:rPr lang="en-US" b="1" dirty="0"/>
              <a:t>You shall break them with a rod of iron</a:t>
            </a:r>
            <a:r>
              <a:rPr lang="en-US" dirty="0"/>
              <a:t>, You shall shatter them like earthenware.” (Psalm 2:1-2, 9)</a:t>
            </a:r>
          </a:p>
          <a:p>
            <a:r>
              <a:rPr lang="en-US" dirty="0"/>
              <a:t>“And she gave birth to a son, a male child, who is to </a:t>
            </a:r>
            <a:r>
              <a:rPr lang="en-US" b="1" dirty="0"/>
              <a:t>rule all the nations with a rod of iron</a:t>
            </a:r>
            <a:r>
              <a:rPr lang="en-US" dirty="0"/>
              <a:t>; and her child was caught up to God and to His throne.” (Rev. 12:5)</a:t>
            </a:r>
          </a:p>
          <a:p>
            <a:r>
              <a:rPr lang="en-US" dirty="0"/>
              <a:t>“…and </a:t>
            </a:r>
            <a:r>
              <a:rPr lang="en-US" b="1" dirty="0"/>
              <a:t>He will rule them with a rod of iron</a:t>
            </a:r>
            <a:r>
              <a:rPr lang="en-US" dirty="0"/>
              <a:t>; and He treads the wine press of the fierce wrath of God, the Almighty.” (Rev. 19:15)</a:t>
            </a:r>
          </a:p>
          <a:p>
            <a:endParaRPr lang="en-US" dirty="0"/>
          </a:p>
        </p:txBody>
      </p:sp>
      <p:sp>
        <p:nvSpPr>
          <p:cNvPr id="3" name="Title 2"/>
          <p:cNvSpPr>
            <a:spLocks noGrp="1"/>
          </p:cNvSpPr>
          <p:nvPr>
            <p:ph type="title"/>
          </p:nvPr>
        </p:nvSpPr>
        <p:spPr/>
        <p:txBody>
          <a:bodyPr>
            <a:noAutofit/>
          </a:bodyPr>
          <a:lstStyle/>
          <a:p>
            <a:r>
              <a:rPr lang="en-US" dirty="0"/>
              <a:t>Step #4 - Prove yourself to your subjects</a:t>
            </a:r>
          </a:p>
        </p:txBody>
      </p:sp>
    </p:spTree>
    <p:extLst>
      <p:ext uri="{BB962C8B-B14F-4D97-AF65-F5344CB8AC3E}">
        <p14:creationId xmlns:p14="http://schemas.microsoft.com/office/powerpoint/2010/main" val="4273445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r>
              <a:rPr lang="en-US" sz="2800" b="1" dirty="0"/>
              <a:t>Jesus’ kingdom will be a time of righteousness</a:t>
            </a:r>
            <a:endParaRPr lang="en-US" b="1" dirty="0"/>
          </a:p>
          <a:p>
            <a:r>
              <a:rPr lang="en-US" dirty="0"/>
              <a:t>“You shall </a:t>
            </a:r>
            <a:r>
              <a:rPr lang="en-US" b="1" dirty="0"/>
              <a:t>take in your hand this staff</a:t>
            </a:r>
            <a:r>
              <a:rPr lang="en-US" dirty="0"/>
              <a:t>, with which you shall perform the signs.” (Ex. 4:17)</a:t>
            </a:r>
          </a:p>
          <a:p>
            <a:r>
              <a:rPr lang="en-US" dirty="0"/>
              <a:t>“Even though I walk through the valley of the shadow of death, I fear no evil, for You are with me; </a:t>
            </a:r>
            <a:r>
              <a:rPr lang="en-US" b="1" dirty="0"/>
              <a:t>Your rod and Your staff, they comfort me</a:t>
            </a:r>
            <a:r>
              <a:rPr lang="en-US" dirty="0"/>
              <a:t>.” (Psalm 23:4)</a:t>
            </a:r>
          </a:p>
        </p:txBody>
      </p:sp>
      <p:sp>
        <p:nvSpPr>
          <p:cNvPr id="3" name="Title 2"/>
          <p:cNvSpPr>
            <a:spLocks noGrp="1"/>
          </p:cNvSpPr>
          <p:nvPr>
            <p:ph type="title"/>
          </p:nvPr>
        </p:nvSpPr>
        <p:spPr/>
        <p:txBody>
          <a:bodyPr>
            <a:noAutofit/>
          </a:bodyPr>
          <a:lstStyle/>
          <a:p>
            <a:r>
              <a:rPr lang="en-US" dirty="0"/>
              <a:t>Step #4 - Prove yourself to your subjects</a:t>
            </a:r>
          </a:p>
        </p:txBody>
      </p:sp>
    </p:spTree>
    <p:extLst>
      <p:ext uri="{BB962C8B-B14F-4D97-AF65-F5344CB8AC3E}">
        <p14:creationId xmlns:p14="http://schemas.microsoft.com/office/powerpoint/2010/main" val="2463631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r>
              <a:rPr lang="en-US" sz="2800" b="1" dirty="0"/>
              <a:t>Jesus’ kingdom will be a time of righteousness</a:t>
            </a:r>
            <a:endParaRPr lang="en-US" b="1" dirty="0"/>
          </a:p>
          <a:p>
            <a:r>
              <a:rPr lang="en-US" dirty="0"/>
              <a:t>“For the </a:t>
            </a:r>
            <a:r>
              <a:rPr lang="en-US" b="1" dirty="0"/>
              <a:t>scepter of wickedness shall not rest upon the land of the righteous</a:t>
            </a:r>
            <a:r>
              <a:rPr lang="en-US" dirty="0"/>
              <a:t>, So that the righteous will not put forth their hands to do wrong.” (Psalm 125:3)</a:t>
            </a:r>
          </a:p>
          <a:p>
            <a:r>
              <a:rPr lang="en-US" dirty="0"/>
              <a:t>“Then there </a:t>
            </a:r>
            <a:r>
              <a:rPr lang="en-US" b="1" dirty="0"/>
              <a:t>was given me a measuring rod like a staff</a:t>
            </a:r>
            <a:r>
              <a:rPr lang="en-US" dirty="0"/>
              <a:t>; and someone said, ‘Get up and measure the temple of God and the altar, and those who worship in it.’” (Rev. 11:1)</a:t>
            </a:r>
          </a:p>
        </p:txBody>
      </p:sp>
      <p:sp>
        <p:nvSpPr>
          <p:cNvPr id="3" name="Title 2"/>
          <p:cNvSpPr>
            <a:spLocks noGrp="1"/>
          </p:cNvSpPr>
          <p:nvPr>
            <p:ph type="title"/>
          </p:nvPr>
        </p:nvSpPr>
        <p:spPr/>
        <p:txBody>
          <a:bodyPr>
            <a:noAutofit/>
          </a:bodyPr>
          <a:lstStyle/>
          <a:p>
            <a:r>
              <a:rPr lang="en-US" dirty="0"/>
              <a:t>Step #4 - Prove yourself to your subjects</a:t>
            </a:r>
          </a:p>
        </p:txBody>
      </p:sp>
    </p:spTree>
    <p:extLst>
      <p:ext uri="{BB962C8B-B14F-4D97-AF65-F5344CB8AC3E}">
        <p14:creationId xmlns:p14="http://schemas.microsoft.com/office/powerpoint/2010/main" val="2485652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2800" b="1" dirty="0"/>
              <a:t>Jesus’ kingdom will be a time of righteousness</a:t>
            </a:r>
          </a:p>
          <a:p>
            <a:r>
              <a:rPr lang="en-US" dirty="0"/>
              <a:t>“…And </a:t>
            </a:r>
            <a:r>
              <a:rPr lang="en-US" b="1" dirty="0"/>
              <a:t>all our righteous deeds are like a filthy garment</a:t>
            </a:r>
            <a:r>
              <a:rPr lang="en-US" dirty="0"/>
              <a:t>; and all of us wither like a leaf, and our iniquities, like the wind, take us away.” (Is. 64:6)</a:t>
            </a:r>
          </a:p>
          <a:p>
            <a:r>
              <a:rPr lang="en-US" dirty="0"/>
              <a:t>“…when they </a:t>
            </a:r>
            <a:r>
              <a:rPr lang="en-US" b="1" dirty="0"/>
              <a:t>measure themselves by themselves </a:t>
            </a:r>
            <a:r>
              <a:rPr lang="en-US" dirty="0"/>
              <a:t>and compare themselves with themselves, they are without understanding.” (2 Cor. 10:12)</a:t>
            </a:r>
          </a:p>
          <a:p>
            <a:r>
              <a:rPr lang="en-US" dirty="0"/>
              <a:t>“Foolishness is bound up in the heart of a child; </a:t>
            </a:r>
            <a:r>
              <a:rPr lang="en-US" b="1" dirty="0"/>
              <a:t>the rod of discipline will remove it far from him</a:t>
            </a:r>
            <a:r>
              <a:rPr lang="en-US" dirty="0"/>
              <a:t>.” (Prov. 22:15)</a:t>
            </a:r>
          </a:p>
          <a:p>
            <a:endParaRPr lang="en-US" dirty="0"/>
          </a:p>
        </p:txBody>
      </p:sp>
      <p:sp>
        <p:nvSpPr>
          <p:cNvPr id="3" name="Title 2"/>
          <p:cNvSpPr>
            <a:spLocks noGrp="1"/>
          </p:cNvSpPr>
          <p:nvPr>
            <p:ph type="title"/>
          </p:nvPr>
        </p:nvSpPr>
        <p:spPr/>
        <p:txBody>
          <a:bodyPr>
            <a:noAutofit/>
          </a:bodyPr>
          <a:lstStyle/>
          <a:p>
            <a:r>
              <a:rPr lang="en-US" dirty="0"/>
              <a:t>Step #4 - Prove yourself to your subjects</a:t>
            </a:r>
          </a:p>
        </p:txBody>
      </p:sp>
    </p:spTree>
    <p:extLst>
      <p:ext uri="{BB962C8B-B14F-4D97-AF65-F5344CB8AC3E}">
        <p14:creationId xmlns:p14="http://schemas.microsoft.com/office/powerpoint/2010/main" val="3127281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2800" b="1" dirty="0"/>
              <a:t>Jesus’ kingdom will be a time of righteousness</a:t>
            </a:r>
          </a:p>
          <a:p>
            <a:r>
              <a:rPr lang="en-US" dirty="0"/>
              <a:t>“</a:t>
            </a:r>
            <a:r>
              <a:rPr lang="en-US" b="1" dirty="0"/>
              <a:t>Lovingkindness [mercy] and truth have met together</a:t>
            </a:r>
            <a:r>
              <a:rPr lang="en-US" dirty="0"/>
              <a:t>; Righteousness and peace have kissed each other.” (Psalm 85:10)</a:t>
            </a:r>
          </a:p>
          <a:p>
            <a:r>
              <a:rPr lang="en-US" dirty="0"/>
              <a:t>“LORD, I have heard the report about You and </a:t>
            </a:r>
            <a:r>
              <a:rPr lang="en-US" b="1" dirty="0"/>
              <a:t>I fear. O LORD</a:t>
            </a:r>
            <a:r>
              <a:rPr lang="en-US" dirty="0"/>
              <a:t>, revive Your work in the midst of the years, in the midst of the years make it known; </a:t>
            </a:r>
            <a:r>
              <a:rPr lang="en-US" b="1" dirty="0"/>
              <a:t>in wrath remember mercy</a:t>
            </a:r>
            <a:r>
              <a:rPr lang="en-US" dirty="0"/>
              <a:t>.” (Hab. 3:2)</a:t>
            </a:r>
          </a:p>
          <a:p>
            <a:endParaRPr lang="en-US" dirty="0"/>
          </a:p>
        </p:txBody>
      </p:sp>
      <p:sp>
        <p:nvSpPr>
          <p:cNvPr id="3" name="Title 2"/>
          <p:cNvSpPr>
            <a:spLocks noGrp="1"/>
          </p:cNvSpPr>
          <p:nvPr>
            <p:ph type="title"/>
          </p:nvPr>
        </p:nvSpPr>
        <p:spPr/>
        <p:txBody>
          <a:bodyPr>
            <a:noAutofit/>
          </a:bodyPr>
          <a:lstStyle/>
          <a:p>
            <a:r>
              <a:rPr lang="en-US" dirty="0"/>
              <a:t>Step #4 - Prove yourself to your subjects</a:t>
            </a:r>
          </a:p>
        </p:txBody>
      </p:sp>
    </p:spTree>
    <p:extLst>
      <p:ext uri="{BB962C8B-B14F-4D97-AF65-F5344CB8AC3E}">
        <p14:creationId xmlns:p14="http://schemas.microsoft.com/office/powerpoint/2010/main" val="36614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2800" b="1" dirty="0"/>
              <a:t>Jesus’ kingdom will be a time of rest</a:t>
            </a:r>
          </a:p>
          <a:p>
            <a:r>
              <a:rPr lang="en-US" dirty="0"/>
              <a:t>“In that day five cities in the land of </a:t>
            </a:r>
            <a:r>
              <a:rPr lang="en-US" b="1" dirty="0"/>
              <a:t>Egypt</a:t>
            </a:r>
            <a:r>
              <a:rPr lang="en-US" dirty="0"/>
              <a:t> will be speaking the language of Canaan and </a:t>
            </a:r>
            <a:r>
              <a:rPr lang="en-US" b="1" dirty="0"/>
              <a:t>swearing allegiance to the LORD of hosts</a:t>
            </a:r>
            <a:r>
              <a:rPr lang="en-US" dirty="0"/>
              <a:t>; one will be called the City of Destruction. In that day there will be </a:t>
            </a:r>
            <a:r>
              <a:rPr lang="en-US" b="1" dirty="0"/>
              <a:t>an altar to the LORD in the midst of the land of Egypt</a:t>
            </a:r>
            <a:r>
              <a:rPr lang="en-US" dirty="0"/>
              <a:t>, and a pillar to the LORD near its border. It will become a sign and a witness to the LORD of hosts in the land of Egypt; for they will cry to the LORD because of oppressors, and He will send them a Savior and a Champion, and He will deliver them.”</a:t>
            </a:r>
          </a:p>
        </p:txBody>
      </p:sp>
      <p:sp>
        <p:nvSpPr>
          <p:cNvPr id="3" name="Title 2"/>
          <p:cNvSpPr>
            <a:spLocks noGrp="1"/>
          </p:cNvSpPr>
          <p:nvPr>
            <p:ph type="title"/>
          </p:nvPr>
        </p:nvSpPr>
        <p:spPr/>
        <p:txBody>
          <a:bodyPr>
            <a:noAutofit/>
          </a:bodyPr>
          <a:lstStyle/>
          <a:p>
            <a:r>
              <a:rPr lang="en-US" dirty="0"/>
              <a:t>Step #4 - Prove yourself to your subjects</a:t>
            </a:r>
          </a:p>
        </p:txBody>
      </p:sp>
    </p:spTree>
    <p:extLst>
      <p:ext uri="{BB962C8B-B14F-4D97-AF65-F5344CB8AC3E}">
        <p14:creationId xmlns:p14="http://schemas.microsoft.com/office/powerpoint/2010/main" val="3433971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2800" b="1" dirty="0"/>
              <a:t>Jesus’ kingdom will be a time of rest</a:t>
            </a:r>
          </a:p>
          <a:p>
            <a:r>
              <a:rPr lang="en-US" dirty="0"/>
              <a:t>“Thus </a:t>
            </a:r>
            <a:r>
              <a:rPr lang="en-US" b="1" dirty="0"/>
              <a:t>the LORD will make Himself known to Egypt</a:t>
            </a:r>
            <a:r>
              <a:rPr lang="en-US" dirty="0"/>
              <a:t>, and the Egyptians will know the LORD in that day. They will even worship with sacrifice and offering, and will make a vow to the LORD and perform it...”</a:t>
            </a:r>
          </a:p>
        </p:txBody>
      </p:sp>
      <p:sp>
        <p:nvSpPr>
          <p:cNvPr id="3" name="Title 2"/>
          <p:cNvSpPr>
            <a:spLocks noGrp="1"/>
          </p:cNvSpPr>
          <p:nvPr>
            <p:ph type="title"/>
          </p:nvPr>
        </p:nvSpPr>
        <p:spPr/>
        <p:txBody>
          <a:bodyPr>
            <a:noAutofit/>
          </a:bodyPr>
          <a:lstStyle/>
          <a:p>
            <a:r>
              <a:rPr lang="en-US" dirty="0"/>
              <a:t>Step #4 - Prove yourself to your subjects</a:t>
            </a:r>
          </a:p>
        </p:txBody>
      </p:sp>
    </p:spTree>
    <p:extLst>
      <p:ext uri="{BB962C8B-B14F-4D97-AF65-F5344CB8AC3E}">
        <p14:creationId xmlns:p14="http://schemas.microsoft.com/office/powerpoint/2010/main" val="4043173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2800" b="1" dirty="0"/>
              <a:t>Jesus’ kingdom will be a time of rest</a:t>
            </a:r>
          </a:p>
          <a:p>
            <a:r>
              <a:rPr lang="en-US" dirty="0"/>
              <a:t>“The LORD will strike Egypt, </a:t>
            </a:r>
            <a:r>
              <a:rPr lang="en-US" b="1" dirty="0"/>
              <a:t>striking but healing</a:t>
            </a:r>
            <a:r>
              <a:rPr lang="en-US" dirty="0"/>
              <a:t>; so they will return to the LORD, and He will respond to them and will heal them. In that day there will be </a:t>
            </a:r>
            <a:r>
              <a:rPr lang="en-US" b="1" dirty="0"/>
              <a:t>a highway from Egypt to Assyria</a:t>
            </a:r>
            <a:r>
              <a:rPr lang="en-US" dirty="0"/>
              <a:t>, and the Assyrians will come into Egypt and the Egyptians into Assyria, and the Egyptians will worship with the Assyrians. In that day </a:t>
            </a:r>
            <a:r>
              <a:rPr lang="en-US" b="1" dirty="0"/>
              <a:t>Israel will be the third party with Egypt and Assyria</a:t>
            </a:r>
            <a:r>
              <a:rPr lang="en-US" dirty="0"/>
              <a:t>, a blessing in the midst of the earth, whom the LORD of hosts has blessed, saying, “</a:t>
            </a:r>
            <a:r>
              <a:rPr lang="en-US" b="1" dirty="0"/>
              <a:t>Blessed is Egypt My people, and Assyria the work of My hands, and Israel My inheritance</a:t>
            </a:r>
            <a:r>
              <a:rPr lang="en-US" dirty="0"/>
              <a:t>.” (Isaiah 19:18-25)</a:t>
            </a:r>
          </a:p>
        </p:txBody>
      </p:sp>
      <p:sp>
        <p:nvSpPr>
          <p:cNvPr id="3" name="Title 2"/>
          <p:cNvSpPr>
            <a:spLocks noGrp="1"/>
          </p:cNvSpPr>
          <p:nvPr>
            <p:ph type="title"/>
          </p:nvPr>
        </p:nvSpPr>
        <p:spPr/>
        <p:txBody>
          <a:bodyPr>
            <a:noAutofit/>
          </a:bodyPr>
          <a:lstStyle/>
          <a:p>
            <a:r>
              <a:rPr lang="en-US" dirty="0"/>
              <a:t>Step #4 - Prove yourself to your subjects</a:t>
            </a:r>
          </a:p>
        </p:txBody>
      </p:sp>
    </p:spTree>
    <p:extLst>
      <p:ext uri="{BB962C8B-B14F-4D97-AF65-F5344CB8AC3E}">
        <p14:creationId xmlns:p14="http://schemas.microsoft.com/office/powerpoint/2010/main" val="1354764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lnSpcReduction="10000"/>
          </a:bodyPr>
          <a:lstStyle/>
          <a:p>
            <a:r>
              <a:rPr lang="en-US" sz="2800" b="1" dirty="0"/>
              <a:t>Jesus’ kingdom will be a time of rest</a:t>
            </a:r>
          </a:p>
          <a:p>
            <a:r>
              <a:rPr lang="en-US" dirty="0"/>
              <a:t>“And He will judge between the nations, and will render decisions for many peoples; and they will </a:t>
            </a:r>
            <a:r>
              <a:rPr lang="en-US" b="1" dirty="0"/>
              <a:t>hammer their swords into plowshares and their spears into pruning hooks</a:t>
            </a:r>
            <a:r>
              <a:rPr lang="en-US" dirty="0"/>
              <a:t>. Nation will not lift up sword against nation, And never again will they learn war.” (Isaiah 2:4)</a:t>
            </a:r>
          </a:p>
          <a:p>
            <a:r>
              <a:rPr lang="en-US" dirty="0"/>
              <a:t>“Pray for the peace of Jerusalem.” (Psalm 122:6)</a:t>
            </a:r>
          </a:p>
          <a:p>
            <a:r>
              <a:rPr lang="en-US" dirty="0"/>
              <a:t>“Even though I walk through the valley of the shadow of death, </a:t>
            </a:r>
            <a:r>
              <a:rPr lang="en-US" b="1" dirty="0"/>
              <a:t>I fear no evil</a:t>
            </a:r>
            <a:r>
              <a:rPr lang="en-US" dirty="0"/>
              <a:t>, for You are with me; Your rod and Your staff, they comfort me. You prepare a table before me in the presence of my enemies…” (Psalm 23:4-5)</a:t>
            </a:r>
          </a:p>
          <a:p>
            <a:endParaRPr lang="en-US" dirty="0"/>
          </a:p>
        </p:txBody>
      </p:sp>
      <p:sp>
        <p:nvSpPr>
          <p:cNvPr id="3" name="Title 2"/>
          <p:cNvSpPr>
            <a:spLocks noGrp="1"/>
          </p:cNvSpPr>
          <p:nvPr>
            <p:ph type="title"/>
          </p:nvPr>
        </p:nvSpPr>
        <p:spPr/>
        <p:txBody>
          <a:bodyPr>
            <a:normAutofit/>
          </a:bodyPr>
          <a:lstStyle/>
          <a:p>
            <a:r>
              <a:rPr lang="en-US" dirty="0"/>
              <a:t>Step #4 - Prove yourself to your subjects</a:t>
            </a:r>
          </a:p>
        </p:txBody>
      </p:sp>
    </p:spTree>
    <p:extLst>
      <p:ext uri="{BB962C8B-B14F-4D97-AF65-F5344CB8AC3E}">
        <p14:creationId xmlns:p14="http://schemas.microsoft.com/office/powerpoint/2010/main" val="2368835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dirty="0"/>
              <a:t>“When the thousand years are completed, </a:t>
            </a:r>
            <a:r>
              <a:rPr lang="en-US" b="1" dirty="0"/>
              <a:t>Satan will be released from his prison</a:t>
            </a:r>
            <a:r>
              <a:rPr lang="en-US" dirty="0"/>
              <a:t>, and will come out to deceive the nations which are in the four corners of the earth, Gog and Magog, to gather them together for the war; </a:t>
            </a:r>
            <a:r>
              <a:rPr lang="en-US" b="1" dirty="0"/>
              <a:t>the number of them is like the sand of the seashore</a:t>
            </a:r>
            <a:r>
              <a:rPr lang="en-US" dirty="0"/>
              <a:t>.” (Rev. 20:7-8)</a:t>
            </a:r>
          </a:p>
          <a:p>
            <a:r>
              <a:rPr lang="en-US" dirty="0"/>
              <a:t>“If it is disagreeable in your sight to serve the LORD, </a:t>
            </a:r>
            <a:r>
              <a:rPr lang="en-US" b="1" dirty="0"/>
              <a:t>choose for yourselves today whom you will serve</a:t>
            </a:r>
            <a:r>
              <a:rPr lang="en-US" dirty="0"/>
              <a:t>: whether the gods which your fathers served which were beyond the River, or the gods of the Amorites in whose land you are living; but as for me and my house, we will serve the LORD.” (Josh. 24:15)</a:t>
            </a:r>
          </a:p>
          <a:p>
            <a:endParaRPr lang="en-US" dirty="0"/>
          </a:p>
        </p:txBody>
      </p:sp>
      <p:sp>
        <p:nvSpPr>
          <p:cNvPr id="3" name="Title 2"/>
          <p:cNvSpPr>
            <a:spLocks noGrp="1"/>
          </p:cNvSpPr>
          <p:nvPr>
            <p:ph type="title"/>
          </p:nvPr>
        </p:nvSpPr>
        <p:spPr/>
        <p:txBody>
          <a:bodyPr>
            <a:noAutofit/>
          </a:bodyPr>
          <a:lstStyle/>
          <a:p>
            <a:r>
              <a:rPr lang="en-US" dirty="0"/>
              <a:t>Step #5 - Give people a choice</a:t>
            </a:r>
          </a:p>
        </p:txBody>
      </p:sp>
    </p:spTree>
    <p:extLst>
      <p:ext uri="{BB962C8B-B14F-4D97-AF65-F5344CB8AC3E}">
        <p14:creationId xmlns:p14="http://schemas.microsoft.com/office/powerpoint/2010/main" val="4004843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“Then the king of Israel replied, ‘Tell him, “Let not him who girds on his armor boast like him who takes it off.”’” (1 Kings 20:11)</a:t>
            </a:r>
          </a:p>
          <a:p>
            <a:r>
              <a:rPr lang="en-US" dirty="0"/>
              <a:t>“The Philistine also said to David, ‘Come to me, and I will give your flesh to the birds of the sky and the beasts of the field.’” (1 Sam. 17:44)</a:t>
            </a:r>
          </a:p>
          <a:p>
            <a:endParaRPr lang="en-US" dirty="0"/>
          </a:p>
        </p:txBody>
      </p:sp>
      <p:sp>
        <p:nvSpPr>
          <p:cNvPr id="3" name="Title 2"/>
          <p:cNvSpPr>
            <a:spLocks noGrp="1"/>
          </p:cNvSpPr>
          <p:nvPr>
            <p:ph type="title"/>
          </p:nvPr>
        </p:nvSpPr>
        <p:spPr/>
        <p:txBody>
          <a:bodyPr>
            <a:noAutofit/>
          </a:bodyPr>
          <a:lstStyle/>
          <a:p>
            <a:r>
              <a:rPr lang="en-US" dirty="0"/>
              <a:t>Step #1 - Celebrate your victory</a:t>
            </a:r>
          </a:p>
        </p:txBody>
      </p:sp>
    </p:spTree>
    <p:extLst>
      <p:ext uri="{BB962C8B-B14F-4D97-AF65-F5344CB8AC3E}">
        <p14:creationId xmlns:p14="http://schemas.microsoft.com/office/powerpoint/2010/main" val="2459924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spcBef>
                <a:spcPts val="0"/>
              </a:spcBef>
            </a:pPr>
            <a:r>
              <a:rPr lang="en-US" dirty="0"/>
              <a:t>“All that generation also were gathered to their fathers; and </a:t>
            </a:r>
            <a:r>
              <a:rPr lang="en-US" b="1" dirty="0"/>
              <a:t>there arose another generation after them who did not know the LORD</a:t>
            </a:r>
            <a:r>
              <a:rPr lang="en-US" dirty="0"/>
              <a:t>, nor yet the work which He had done for Israel. Then the sons of Israel did evil in the sight of the LORD and served the </a:t>
            </a:r>
            <a:r>
              <a:rPr lang="en-US" dirty="0" err="1"/>
              <a:t>Baals</a:t>
            </a:r>
            <a:r>
              <a:rPr lang="en-US" dirty="0"/>
              <a:t>.” (Judges 2:10-11)</a:t>
            </a:r>
          </a:p>
          <a:p>
            <a:r>
              <a:rPr lang="en-US" dirty="0"/>
              <a:t>“But I have this against you, that </a:t>
            </a:r>
            <a:r>
              <a:rPr lang="en-US" b="1" dirty="0"/>
              <a:t>you have left your first love</a:t>
            </a:r>
            <a:r>
              <a:rPr lang="en-US" dirty="0"/>
              <a:t>.” (Rev. 2:4)</a:t>
            </a:r>
          </a:p>
          <a:p>
            <a:endParaRPr lang="en-US" dirty="0"/>
          </a:p>
        </p:txBody>
      </p:sp>
      <p:sp>
        <p:nvSpPr>
          <p:cNvPr id="3" name="Title 2"/>
          <p:cNvSpPr>
            <a:spLocks noGrp="1"/>
          </p:cNvSpPr>
          <p:nvPr>
            <p:ph type="title"/>
          </p:nvPr>
        </p:nvSpPr>
        <p:spPr/>
        <p:txBody>
          <a:bodyPr>
            <a:noAutofit/>
          </a:bodyPr>
          <a:lstStyle/>
          <a:p>
            <a:r>
              <a:rPr lang="en-US" dirty="0"/>
              <a:t>Step #5 - Give people a choice</a:t>
            </a:r>
          </a:p>
        </p:txBody>
      </p:sp>
    </p:spTree>
    <p:extLst>
      <p:ext uri="{BB962C8B-B14F-4D97-AF65-F5344CB8AC3E}">
        <p14:creationId xmlns:p14="http://schemas.microsoft.com/office/powerpoint/2010/main" val="305617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“Thus he did to them, and delivered them from the hands of the sons of Israel, and they did not kill them. But Joshua made them that day </a:t>
            </a:r>
            <a:r>
              <a:rPr lang="en-US" b="1" dirty="0"/>
              <a:t>hewers of wood and drawers of water for the congregation</a:t>
            </a:r>
            <a:r>
              <a:rPr lang="en-US" dirty="0"/>
              <a:t> and for the altar of the LORD, to this day, in the place which He would choose.” (Josh. 9:26-27)</a:t>
            </a:r>
          </a:p>
          <a:p>
            <a:r>
              <a:rPr lang="en-US" dirty="0"/>
              <a:t>“Do not be deceived: ‘</a:t>
            </a:r>
            <a:r>
              <a:rPr lang="en-US" b="1" dirty="0"/>
              <a:t>Bad company corrupts good morals</a:t>
            </a:r>
            <a:r>
              <a:rPr lang="en-US" dirty="0"/>
              <a:t>.’” (1 Cor. 15:33)</a:t>
            </a:r>
          </a:p>
          <a:p>
            <a:endParaRPr lang="en-US" dirty="0"/>
          </a:p>
        </p:txBody>
      </p:sp>
      <p:sp>
        <p:nvSpPr>
          <p:cNvPr id="3" name="Title 2"/>
          <p:cNvSpPr>
            <a:spLocks noGrp="1"/>
          </p:cNvSpPr>
          <p:nvPr>
            <p:ph type="title"/>
          </p:nvPr>
        </p:nvSpPr>
        <p:spPr/>
        <p:txBody>
          <a:bodyPr>
            <a:normAutofit/>
          </a:bodyPr>
          <a:lstStyle/>
          <a:p>
            <a:r>
              <a:rPr lang="en-US" dirty="0"/>
              <a:t>Step #6 - Deal with lingering threats</a:t>
            </a:r>
          </a:p>
        </p:txBody>
      </p:sp>
    </p:spTree>
    <p:extLst>
      <p:ext uri="{BB962C8B-B14F-4D97-AF65-F5344CB8AC3E}">
        <p14:creationId xmlns:p14="http://schemas.microsoft.com/office/powerpoint/2010/main" val="324238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“I am for peace, but when I speak, they are for war.” (Psalm 120:7)</a:t>
            </a:r>
          </a:p>
          <a:p>
            <a:r>
              <a:rPr lang="en-US" dirty="0"/>
              <a:t>“He who is not with Me is against Me; and he who does not gather with Me scatters.” (Matt. 12:30)</a:t>
            </a:r>
          </a:p>
          <a:p>
            <a:endParaRPr lang="en-US" dirty="0"/>
          </a:p>
        </p:txBody>
      </p:sp>
      <p:sp>
        <p:nvSpPr>
          <p:cNvPr id="4" name="TextBox 3"/>
          <p:cNvSpPr txBox="1"/>
          <p:nvPr/>
        </p:nvSpPr>
        <p:spPr>
          <a:xfrm>
            <a:off x="2236447" y="3200400"/>
            <a:ext cx="8374743" cy="2308324"/>
          </a:xfrm>
          <a:prstGeom prst="rect">
            <a:avLst/>
          </a:prstGeom>
          <a:solidFill>
            <a:schemeClr val="tx1"/>
          </a:solidFill>
          <a:effectLst>
            <a:glow rad="660400">
              <a:schemeClr val="bg1">
                <a:alpha val="60000"/>
              </a:schemeClr>
            </a:glow>
          </a:effectLst>
          <a:scene3d>
            <a:camera prst="orthographicFront"/>
            <a:lightRig rig="threePt" dir="t"/>
          </a:scene3d>
          <a:sp3d>
            <a:bevelB w="165100" prst="coolSlant"/>
          </a:sp3d>
        </p:spPr>
        <p:txBody>
          <a:bodyPr wrap="square" rtlCol="0">
            <a:spAutoFit/>
          </a:bodyPr>
          <a:lstStyle/>
          <a:p>
            <a:pPr algn="ctr"/>
            <a:r>
              <a:rPr lang="en-US" sz="4800" i="1" dirty="0">
                <a:solidFill>
                  <a:schemeClr val="bg1"/>
                </a:solidFill>
              </a:rPr>
              <a:t>“They say we must fight to keep our freedom, but there’s got to be a better way.” </a:t>
            </a:r>
          </a:p>
        </p:txBody>
      </p:sp>
    </p:spTree>
    <p:extLst>
      <p:ext uri="{BB962C8B-B14F-4D97-AF65-F5344CB8AC3E}">
        <p14:creationId xmlns:p14="http://schemas.microsoft.com/office/powerpoint/2010/main" val="2634605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ctr"/>
            <a:r>
              <a:rPr lang="en-US" sz="5400" dirty="0"/>
              <a:t>“One Nation under God”</a:t>
            </a:r>
          </a:p>
          <a:p>
            <a:pPr algn="ctr"/>
            <a:r>
              <a:rPr lang="en-US" sz="5400" dirty="0"/>
              <a:t>The Second Coming &amp; the Millennium</a:t>
            </a:r>
          </a:p>
          <a:p>
            <a:pPr algn="ctr"/>
            <a:r>
              <a:rPr lang="en-US" dirty="0"/>
              <a:t>(Revelation 19:1-20:10)</a:t>
            </a:r>
          </a:p>
          <a:p>
            <a:pPr algn="ctr"/>
            <a:endParaRPr lang="en-US" dirty="0"/>
          </a:p>
        </p:txBody>
      </p:sp>
    </p:spTree>
    <p:extLst>
      <p:ext uri="{BB962C8B-B14F-4D97-AF65-F5344CB8AC3E}">
        <p14:creationId xmlns:p14="http://schemas.microsoft.com/office/powerpoint/2010/main" val="835813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3076" name="AutoShape 4"/>
          <p:cNvSpPr>
            <a:spLocks noChangeAspect="1" noChangeArrowheads="1" noTextEdit="1"/>
          </p:cNvSpPr>
          <p:nvPr/>
        </p:nvSpPr>
        <p:spPr bwMode="auto">
          <a:xfrm>
            <a:off x="0" y="0"/>
            <a:ext cx="12193588" cy="68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8" name="Rectangle 6"/>
          <p:cNvSpPr>
            <a:spLocks noChangeArrowheads="1"/>
          </p:cNvSpPr>
          <p:nvPr/>
        </p:nvSpPr>
        <p:spPr bwMode="auto">
          <a:xfrm>
            <a:off x="3175" y="0"/>
            <a:ext cx="12190413" cy="6858000"/>
          </a:xfrm>
          <a:prstGeom prst="rect">
            <a:avLst/>
          </a:prstGeom>
          <a:solidFill>
            <a:srgbClr val="F6F6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9" name="Rectangle 7"/>
          <p:cNvSpPr>
            <a:spLocks noChangeArrowheads="1"/>
          </p:cNvSpPr>
          <p:nvPr/>
        </p:nvSpPr>
        <p:spPr bwMode="auto">
          <a:xfrm>
            <a:off x="3175" y="0"/>
            <a:ext cx="12190413" cy="5026025"/>
          </a:xfrm>
          <a:prstGeom prst="rect">
            <a:avLst/>
          </a:prstGeom>
          <a:solidFill>
            <a:srgbClr val="A51E2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0" name="Rectangle 8"/>
          <p:cNvSpPr>
            <a:spLocks noChangeArrowheads="1"/>
          </p:cNvSpPr>
          <p:nvPr/>
        </p:nvSpPr>
        <p:spPr bwMode="auto">
          <a:xfrm>
            <a:off x="2244725" y="1543050"/>
            <a:ext cx="7564438" cy="2035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700" b="1" i="0" u="none" strike="noStrike" cap="none" normalizeH="0" baseline="0" dirty="0">
                <a:ln>
                  <a:noFill/>
                </a:ln>
                <a:solidFill>
                  <a:srgbClr val="FFFFFF"/>
                </a:solidFill>
                <a:effectLst/>
                <a:latin typeface="Open Sans" pitchFamily="34" charset="0"/>
                <a:cs typeface="Arial" pitchFamily="34" charset="0"/>
              </a:rPr>
              <a:t>Thank you!</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081" name="Freeform 9"/>
          <p:cNvSpPr>
            <a:spLocks noEditPoints="1"/>
          </p:cNvSpPr>
          <p:nvPr/>
        </p:nvSpPr>
        <p:spPr bwMode="auto">
          <a:xfrm>
            <a:off x="3133725" y="5581650"/>
            <a:ext cx="542925" cy="492125"/>
          </a:xfrm>
          <a:custGeom>
            <a:avLst/>
            <a:gdLst/>
            <a:ahLst/>
            <a:cxnLst>
              <a:cxn ang="0">
                <a:pos x="252" y="252"/>
              </a:cxn>
              <a:cxn ang="0">
                <a:pos x="90" y="252"/>
              </a:cxn>
              <a:cxn ang="0">
                <a:pos x="64" y="310"/>
              </a:cxn>
              <a:cxn ang="0">
                <a:pos x="0" y="310"/>
              </a:cxn>
              <a:cxn ang="0">
                <a:pos x="138" y="0"/>
              </a:cxn>
              <a:cxn ang="0">
                <a:pos x="202" y="0"/>
              </a:cxn>
              <a:cxn ang="0">
                <a:pos x="342" y="310"/>
              </a:cxn>
              <a:cxn ang="0">
                <a:pos x="278" y="310"/>
              </a:cxn>
              <a:cxn ang="0">
                <a:pos x="252" y="252"/>
              </a:cxn>
              <a:cxn ang="0">
                <a:pos x="170" y="66"/>
              </a:cxn>
              <a:cxn ang="0">
                <a:pos x="114" y="198"/>
              </a:cxn>
              <a:cxn ang="0">
                <a:pos x="228" y="198"/>
              </a:cxn>
              <a:cxn ang="0">
                <a:pos x="170" y="66"/>
              </a:cxn>
            </a:cxnLst>
            <a:rect l="0" t="0" r="r" b="b"/>
            <a:pathLst>
              <a:path w="342" h="310">
                <a:moveTo>
                  <a:pt x="252" y="252"/>
                </a:moveTo>
                <a:lnTo>
                  <a:pt x="90" y="252"/>
                </a:lnTo>
                <a:lnTo>
                  <a:pt x="64" y="310"/>
                </a:lnTo>
                <a:lnTo>
                  <a:pt x="0" y="310"/>
                </a:lnTo>
                <a:lnTo>
                  <a:pt x="138" y="0"/>
                </a:lnTo>
                <a:lnTo>
                  <a:pt x="202" y="0"/>
                </a:lnTo>
                <a:lnTo>
                  <a:pt x="342" y="310"/>
                </a:lnTo>
                <a:lnTo>
                  <a:pt x="278" y="310"/>
                </a:lnTo>
                <a:lnTo>
                  <a:pt x="252" y="252"/>
                </a:lnTo>
                <a:close/>
                <a:moveTo>
                  <a:pt x="170" y="66"/>
                </a:moveTo>
                <a:lnTo>
                  <a:pt x="114" y="198"/>
                </a:lnTo>
                <a:lnTo>
                  <a:pt x="228" y="198"/>
                </a:lnTo>
                <a:lnTo>
                  <a:pt x="170" y="6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 name="Freeform 10"/>
          <p:cNvSpPr>
            <a:spLocks/>
          </p:cNvSpPr>
          <p:nvPr/>
        </p:nvSpPr>
        <p:spPr bwMode="auto">
          <a:xfrm>
            <a:off x="3711575" y="5581650"/>
            <a:ext cx="520700" cy="492125"/>
          </a:xfrm>
          <a:custGeom>
            <a:avLst/>
            <a:gdLst/>
            <a:ahLst/>
            <a:cxnLst>
              <a:cxn ang="0">
                <a:pos x="268" y="86"/>
              </a:cxn>
              <a:cxn ang="0">
                <a:pos x="168" y="220"/>
              </a:cxn>
              <a:cxn ang="0">
                <a:pos x="156" y="220"/>
              </a:cxn>
              <a:cxn ang="0">
                <a:pos x="58" y="86"/>
              </a:cxn>
              <a:cxn ang="0">
                <a:pos x="58" y="310"/>
              </a:cxn>
              <a:cxn ang="0">
                <a:pos x="0" y="310"/>
              </a:cxn>
              <a:cxn ang="0">
                <a:pos x="0" y="0"/>
              </a:cxn>
              <a:cxn ang="0">
                <a:pos x="66" y="0"/>
              </a:cxn>
              <a:cxn ang="0">
                <a:pos x="164" y="134"/>
              </a:cxn>
              <a:cxn ang="0">
                <a:pos x="260" y="0"/>
              </a:cxn>
              <a:cxn ang="0">
                <a:pos x="328" y="0"/>
              </a:cxn>
              <a:cxn ang="0">
                <a:pos x="328" y="310"/>
              </a:cxn>
              <a:cxn ang="0">
                <a:pos x="268" y="310"/>
              </a:cxn>
              <a:cxn ang="0">
                <a:pos x="268" y="86"/>
              </a:cxn>
            </a:cxnLst>
            <a:rect l="0" t="0" r="r" b="b"/>
            <a:pathLst>
              <a:path w="328" h="310">
                <a:moveTo>
                  <a:pt x="268" y="86"/>
                </a:moveTo>
                <a:lnTo>
                  <a:pt x="168" y="220"/>
                </a:lnTo>
                <a:lnTo>
                  <a:pt x="156" y="220"/>
                </a:lnTo>
                <a:lnTo>
                  <a:pt x="58" y="86"/>
                </a:lnTo>
                <a:lnTo>
                  <a:pt x="58" y="310"/>
                </a:lnTo>
                <a:lnTo>
                  <a:pt x="0" y="310"/>
                </a:lnTo>
                <a:lnTo>
                  <a:pt x="0" y="0"/>
                </a:lnTo>
                <a:lnTo>
                  <a:pt x="66" y="0"/>
                </a:lnTo>
                <a:lnTo>
                  <a:pt x="164" y="134"/>
                </a:lnTo>
                <a:lnTo>
                  <a:pt x="260" y="0"/>
                </a:lnTo>
                <a:lnTo>
                  <a:pt x="328" y="0"/>
                </a:lnTo>
                <a:lnTo>
                  <a:pt x="328" y="310"/>
                </a:lnTo>
                <a:lnTo>
                  <a:pt x="268" y="310"/>
                </a:lnTo>
                <a:lnTo>
                  <a:pt x="268" y="8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3" name="Freeform 11"/>
          <p:cNvSpPr>
            <a:spLocks noEditPoints="1"/>
          </p:cNvSpPr>
          <p:nvPr/>
        </p:nvSpPr>
        <p:spPr bwMode="auto">
          <a:xfrm>
            <a:off x="4410075" y="5581650"/>
            <a:ext cx="539750" cy="492125"/>
          </a:xfrm>
          <a:custGeom>
            <a:avLst/>
            <a:gdLst/>
            <a:ahLst/>
            <a:cxnLst>
              <a:cxn ang="0">
                <a:pos x="250" y="252"/>
              </a:cxn>
              <a:cxn ang="0">
                <a:pos x="90" y="252"/>
              </a:cxn>
              <a:cxn ang="0">
                <a:pos x="62" y="310"/>
              </a:cxn>
              <a:cxn ang="0">
                <a:pos x="0" y="310"/>
              </a:cxn>
              <a:cxn ang="0">
                <a:pos x="138" y="0"/>
              </a:cxn>
              <a:cxn ang="0">
                <a:pos x="202" y="0"/>
              </a:cxn>
              <a:cxn ang="0">
                <a:pos x="340" y="310"/>
              </a:cxn>
              <a:cxn ang="0">
                <a:pos x="278" y="310"/>
              </a:cxn>
              <a:cxn ang="0">
                <a:pos x="250" y="252"/>
              </a:cxn>
              <a:cxn ang="0">
                <a:pos x="170" y="66"/>
              </a:cxn>
              <a:cxn ang="0">
                <a:pos x="112" y="198"/>
              </a:cxn>
              <a:cxn ang="0">
                <a:pos x="228" y="198"/>
              </a:cxn>
              <a:cxn ang="0">
                <a:pos x="170" y="66"/>
              </a:cxn>
            </a:cxnLst>
            <a:rect l="0" t="0" r="r" b="b"/>
            <a:pathLst>
              <a:path w="340" h="310">
                <a:moveTo>
                  <a:pt x="250" y="252"/>
                </a:moveTo>
                <a:lnTo>
                  <a:pt x="90" y="252"/>
                </a:lnTo>
                <a:lnTo>
                  <a:pt x="62" y="310"/>
                </a:lnTo>
                <a:lnTo>
                  <a:pt x="0" y="310"/>
                </a:lnTo>
                <a:lnTo>
                  <a:pt x="138" y="0"/>
                </a:lnTo>
                <a:lnTo>
                  <a:pt x="202" y="0"/>
                </a:lnTo>
                <a:lnTo>
                  <a:pt x="340" y="310"/>
                </a:lnTo>
                <a:lnTo>
                  <a:pt x="278" y="310"/>
                </a:lnTo>
                <a:lnTo>
                  <a:pt x="250" y="252"/>
                </a:lnTo>
                <a:close/>
                <a:moveTo>
                  <a:pt x="170" y="66"/>
                </a:moveTo>
                <a:lnTo>
                  <a:pt x="112" y="198"/>
                </a:lnTo>
                <a:lnTo>
                  <a:pt x="228" y="198"/>
                </a:lnTo>
                <a:lnTo>
                  <a:pt x="170" y="6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4" name="Freeform 12"/>
          <p:cNvSpPr>
            <a:spLocks/>
          </p:cNvSpPr>
          <p:nvPr/>
        </p:nvSpPr>
        <p:spPr bwMode="auto">
          <a:xfrm>
            <a:off x="5097463" y="5581650"/>
            <a:ext cx="739775" cy="492125"/>
          </a:xfrm>
          <a:custGeom>
            <a:avLst/>
            <a:gdLst/>
            <a:ahLst/>
            <a:cxnLst>
              <a:cxn ang="0">
                <a:pos x="354" y="310"/>
              </a:cxn>
              <a:cxn ang="0">
                <a:pos x="304" y="310"/>
              </a:cxn>
              <a:cxn ang="0">
                <a:pos x="266" y="212"/>
              </a:cxn>
              <a:cxn ang="0">
                <a:pos x="234" y="114"/>
              </a:cxn>
              <a:cxn ang="0">
                <a:pos x="200" y="214"/>
              </a:cxn>
              <a:cxn ang="0">
                <a:pos x="164" y="310"/>
              </a:cxn>
              <a:cxn ang="0">
                <a:pos x="114" y="310"/>
              </a:cxn>
              <a:cxn ang="0">
                <a:pos x="0" y="0"/>
              </a:cxn>
              <a:cxn ang="0">
                <a:pos x="66" y="0"/>
              </a:cxn>
              <a:cxn ang="0">
                <a:pos x="138" y="224"/>
              </a:cxn>
              <a:cxn ang="0">
                <a:pos x="214" y="0"/>
              </a:cxn>
              <a:cxn ang="0">
                <a:pos x="252" y="0"/>
              </a:cxn>
              <a:cxn ang="0">
                <a:pos x="330" y="224"/>
              </a:cxn>
              <a:cxn ang="0">
                <a:pos x="400" y="0"/>
              </a:cxn>
              <a:cxn ang="0">
                <a:pos x="466" y="0"/>
              </a:cxn>
              <a:cxn ang="0">
                <a:pos x="354" y="310"/>
              </a:cxn>
            </a:cxnLst>
            <a:rect l="0" t="0" r="r" b="b"/>
            <a:pathLst>
              <a:path w="466" h="310">
                <a:moveTo>
                  <a:pt x="354" y="310"/>
                </a:moveTo>
                <a:lnTo>
                  <a:pt x="304" y="310"/>
                </a:lnTo>
                <a:lnTo>
                  <a:pt x="266" y="212"/>
                </a:lnTo>
                <a:lnTo>
                  <a:pt x="234" y="114"/>
                </a:lnTo>
                <a:lnTo>
                  <a:pt x="200" y="214"/>
                </a:lnTo>
                <a:lnTo>
                  <a:pt x="164" y="310"/>
                </a:lnTo>
                <a:lnTo>
                  <a:pt x="114" y="310"/>
                </a:lnTo>
                <a:lnTo>
                  <a:pt x="0" y="0"/>
                </a:lnTo>
                <a:lnTo>
                  <a:pt x="66" y="0"/>
                </a:lnTo>
                <a:lnTo>
                  <a:pt x="138" y="224"/>
                </a:lnTo>
                <a:lnTo>
                  <a:pt x="214" y="0"/>
                </a:lnTo>
                <a:lnTo>
                  <a:pt x="252" y="0"/>
                </a:lnTo>
                <a:lnTo>
                  <a:pt x="330" y="224"/>
                </a:lnTo>
                <a:lnTo>
                  <a:pt x="400" y="0"/>
                </a:lnTo>
                <a:lnTo>
                  <a:pt x="466" y="0"/>
                </a:lnTo>
                <a:lnTo>
                  <a:pt x="354" y="310"/>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5" name="Freeform 13"/>
          <p:cNvSpPr>
            <a:spLocks noEditPoints="1"/>
          </p:cNvSpPr>
          <p:nvPr/>
        </p:nvSpPr>
        <p:spPr bwMode="auto">
          <a:xfrm>
            <a:off x="5843588" y="5581650"/>
            <a:ext cx="539750" cy="492125"/>
          </a:xfrm>
          <a:custGeom>
            <a:avLst/>
            <a:gdLst/>
            <a:ahLst/>
            <a:cxnLst>
              <a:cxn ang="0">
                <a:pos x="252" y="252"/>
              </a:cxn>
              <a:cxn ang="0">
                <a:pos x="90" y="252"/>
              </a:cxn>
              <a:cxn ang="0">
                <a:pos x="62" y="310"/>
              </a:cxn>
              <a:cxn ang="0">
                <a:pos x="0" y="310"/>
              </a:cxn>
              <a:cxn ang="0">
                <a:pos x="138" y="0"/>
              </a:cxn>
              <a:cxn ang="0">
                <a:pos x="202" y="0"/>
              </a:cxn>
              <a:cxn ang="0">
                <a:pos x="340" y="310"/>
              </a:cxn>
              <a:cxn ang="0">
                <a:pos x="278" y="310"/>
              </a:cxn>
              <a:cxn ang="0">
                <a:pos x="252" y="252"/>
              </a:cxn>
              <a:cxn ang="0">
                <a:pos x="170" y="66"/>
              </a:cxn>
              <a:cxn ang="0">
                <a:pos x="112" y="198"/>
              </a:cxn>
              <a:cxn ang="0">
                <a:pos x="228" y="198"/>
              </a:cxn>
              <a:cxn ang="0">
                <a:pos x="170" y="66"/>
              </a:cxn>
            </a:cxnLst>
            <a:rect l="0" t="0" r="r" b="b"/>
            <a:pathLst>
              <a:path w="340" h="310">
                <a:moveTo>
                  <a:pt x="252" y="252"/>
                </a:moveTo>
                <a:lnTo>
                  <a:pt x="90" y="252"/>
                </a:lnTo>
                <a:lnTo>
                  <a:pt x="62" y="310"/>
                </a:lnTo>
                <a:lnTo>
                  <a:pt x="0" y="310"/>
                </a:lnTo>
                <a:lnTo>
                  <a:pt x="138" y="0"/>
                </a:lnTo>
                <a:lnTo>
                  <a:pt x="202" y="0"/>
                </a:lnTo>
                <a:lnTo>
                  <a:pt x="340" y="310"/>
                </a:lnTo>
                <a:lnTo>
                  <a:pt x="278" y="310"/>
                </a:lnTo>
                <a:lnTo>
                  <a:pt x="252" y="252"/>
                </a:lnTo>
                <a:close/>
                <a:moveTo>
                  <a:pt x="170" y="66"/>
                </a:moveTo>
                <a:lnTo>
                  <a:pt x="112" y="198"/>
                </a:lnTo>
                <a:lnTo>
                  <a:pt x="228" y="198"/>
                </a:lnTo>
                <a:lnTo>
                  <a:pt x="170" y="66"/>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6" name="Freeform 14"/>
          <p:cNvSpPr>
            <a:spLocks/>
          </p:cNvSpPr>
          <p:nvPr/>
        </p:nvSpPr>
        <p:spPr bwMode="auto">
          <a:xfrm>
            <a:off x="6316663" y="5581650"/>
            <a:ext cx="406400" cy="492125"/>
          </a:xfrm>
          <a:custGeom>
            <a:avLst/>
            <a:gdLst/>
            <a:ahLst/>
            <a:cxnLst>
              <a:cxn ang="0">
                <a:pos x="49" y="27"/>
              </a:cxn>
              <a:cxn ang="0">
                <a:pos x="0" y="27"/>
              </a:cxn>
              <a:cxn ang="0">
                <a:pos x="0" y="0"/>
              </a:cxn>
              <a:cxn ang="0">
                <a:pos x="128" y="0"/>
              </a:cxn>
              <a:cxn ang="0">
                <a:pos x="128" y="27"/>
              </a:cxn>
              <a:cxn ang="0">
                <a:pos x="78" y="27"/>
              </a:cxn>
              <a:cxn ang="0">
                <a:pos x="78" y="155"/>
              </a:cxn>
              <a:cxn ang="0">
                <a:pos x="49" y="155"/>
              </a:cxn>
              <a:cxn ang="0">
                <a:pos x="49" y="27"/>
              </a:cxn>
            </a:cxnLst>
            <a:rect l="0" t="0" r="r" b="b"/>
            <a:pathLst>
              <a:path w="128" h="155">
                <a:moveTo>
                  <a:pt x="49" y="27"/>
                </a:moveTo>
                <a:cubicBezTo>
                  <a:pt x="0" y="27"/>
                  <a:pt x="0" y="27"/>
                  <a:pt x="0" y="27"/>
                </a:cubicBezTo>
                <a:cubicBezTo>
                  <a:pt x="0" y="0"/>
                  <a:pt x="0" y="0"/>
                  <a:pt x="0" y="0"/>
                </a:cubicBezTo>
                <a:cubicBezTo>
                  <a:pt x="45" y="0"/>
                  <a:pt x="83" y="0"/>
                  <a:pt x="128" y="0"/>
                </a:cubicBezTo>
                <a:cubicBezTo>
                  <a:pt x="128" y="27"/>
                  <a:pt x="128" y="27"/>
                  <a:pt x="128" y="27"/>
                </a:cubicBezTo>
                <a:cubicBezTo>
                  <a:pt x="78" y="27"/>
                  <a:pt x="78" y="27"/>
                  <a:pt x="78" y="27"/>
                </a:cubicBezTo>
                <a:cubicBezTo>
                  <a:pt x="78" y="155"/>
                  <a:pt x="78" y="155"/>
                  <a:pt x="78" y="155"/>
                </a:cubicBezTo>
                <a:cubicBezTo>
                  <a:pt x="49" y="155"/>
                  <a:pt x="49" y="155"/>
                  <a:pt x="49" y="155"/>
                </a:cubicBezTo>
                <a:lnTo>
                  <a:pt x="49" y="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7" name="Rectangle 15"/>
          <p:cNvSpPr>
            <a:spLocks noChangeArrowheads="1"/>
          </p:cNvSpPr>
          <p:nvPr/>
        </p:nvSpPr>
        <p:spPr bwMode="auto">
          <a:xfrm>
            <a:off x="6472238" y="5445125"/>
            <a:ext cx="92075" cy="1968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8" name="Freeform 16"/>
          <p:cNvSpPr>
            <a:spLocks/>
          </p:cNvSpPr>
          <p:nvPr/>
        </p:nvSpPr>
        <p:spPr bwMode="auto">
          <a:xfrm>
            <a:off x="6764338" y="5572125"/>
            <a:ext cx="447675" cy="514350"/>
          </a:xfrm>
          <a:custGeom>
            <a:avLst/>
            <a:gdLst/>
            <a:ahLst/>
            <a:cxnLst>
              <a:cxn ang="0">
                <a:pos x="141" y="139"/>
              </a:cxn>
              <a:cxn ang="0">
                <a:pos x="82" y="162"/>
              </a:cxn>
              <a:cxn ang="0">
                <a:pos x="0" y="82"/>
              </a:cxn>
              <a:cxn ang="0">
                <a:pos x="82" y="0"/>
              </a:cxn>
              <a:cxn ang="0">
                <a:pos x="139" y="24"/>
              </a:cxn>
              <a:cxn ang="0">
                <a:pos x="119" y="43"/>
              </a:cxn>
              <a:cxn ang="0">
                <a:pos x="82" y="28"/>
              </a:cxn>
              <a:cxn ang="0">
                <a:pos x="29" y="82"/>
              </a:cxn>
              <a:cxn ang="0">
                <a:pos x="82" y="134"/>
              </a:cxn>
              <a:cxn ang="0">
                <a:pos x="121" y="118"/>
              </a:cxn>
              <a:cxn ang="0">
                <a:pos x="141" y="139"/>
              </a:cxn>
            </a:cxnLst>
            <a:rect l="0" t="0" r="r" b="b"/>
            <a:pathLst>
              <a:path w="141" h="162">
                <a:moveTo>
                  <a:pt x="141" y="139"/>
                </a:moveTo>
                <a:cubicBezTo>
                  <a:pt x="125" y="154"/>
                  <a:pt x="104" y="162"/>
                  <a:pt x="82" y="162"/>
                </a:cubicBezTo>
                <a:cubicBezTo>
                  <a:pt x="24" y="162"/>
                  <a:pt x="0" y="122"/>
                  <a:pt x="0" y="82"/>
                </a:cubicBezTo>
                <a:cubicBezTo>
                  <a:pt x="0" y="41"/>
                  <a:pt x="26" y="0"/>
                  <a:pt x="82" y="0"/>
                </a:cubicBezTo>
                <a:cubicBezTo>
                  <a:pt x="103" y="0"/>
                  <a:pt x="123" y="8"/>
                  <a:pt x="139" y="24"/>
                </a:cubicBezTo>
                <a:cubicBezTo>
                  <a:pt x="119" y="43"/>
                  <a:pt x="119" y="43"/>
                  <a:pt x="119" y="43"/>
                </a:cubicBezTo>
                <a:cubicBezTo>
                  <a:pt x="109" y="33"/>
                  <a:pt x="95" y="28"/>
                  <a:pt x="82" y="28"/>
                </a:cubicBezTo>
                <a:cubicBezTo>
                  <a:pt x="44" y="28"/>
                  <a:pt x="28" y="56"/>
                  <a:pt x="29" y="82"/>
                </a:cubicBezTo>
                <a:cubicBezTo>
                  <a:pt x="29" y="107"/>
                  <a:pt x="44" y="134"/>
                  <a:pt x="82" y="134"/>
                </a:cubicBezTo>
                <a:cubicBezTo>
                  <a:pt x="95" y="134"/>
                  <a:pt x="111" y="129"/>
                  <a:pt x="121" y="118"/>
                </a:cubicBezTo>
                <a:lnTo>
                  <a:pt x="141" y="139"/>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9" name="Freeform 17"/>
          <p:cNvSpPr>
            <a:spLocks/>
          </p:cNvSpPr>
          <p:nvPr/>
        </p:nvSpPr>
        <p:spPr bwMode="auto">
          <a:xfrm>
            <a:off x="7262813" y="5581650"/>
            <a:ext cx="425450" cy="492125"/>
          </a:xfrm>
          <a:custGeom>
            <a:avLst/>
            <a:gdLst/>
            <a:ahLst/>
            <a:cxnLst>
              <a:cxn ang="0">
                <a:pos x="210" y="310"/>
              </a:cxn>
              <a:cxn ang="0">
                <a:pos x="210" y="186"/>
              </a:cxn>
              <a:cxn ang="0">
                <a:pos x="58" y="186"/>
              </a:cxn>
              <a:cxn ang="0">
                <a:pos x="58" y="310"/>
              </a:cxn>
              <a:cxn ang="0">
                <a:pos x="0" y="310"/>
              </a:cxn>
              <a:cxn ang="0">
                <a:pos x="0" y="0"/>
              </a:cxn>
              <a:cxn ang="0">
                <a:pos x="58" y="0"/>
              </a:cxn>
              <a:cxn ang="0">
                <a:pos x="58" y="132"/>
              </a:cxn>
              <a:cxn ang="0">
                <a:pos x="210" y="132"/>
              </a:cxn>
              <a:cxn ang="0">
                <a:pos x="210" y="0"/>
              </a:cxn>
              <a:cxn ang="0">
                <a:pos x="268" y="0"/>
              </a:cxn>
              <a:cxn ang="0">
                <a:pos x="268" y="310"/>
              </a:cxn>
              <a:cxn ang="0">
                <a:pos x="210" y="310"/>
              </a:cxn>
            </a:cxnLst>
            <a:rect l="0" t="0" r="r" b="b"/>
            <a:pathLst>
              <a:path w="268" h="310">
                <a:moveTo>
                  <a:pt x="210" y="310"/>
                </a:moveTo>
                <a:lnTo>
                  <a:pt x="210" y="186"/>
                </a:lnTo>
                <a:lnTo>
                  <a:pt x="58" y="186"/>
                </a:lnTo>
                <a:lnTo>
                  <a:pt x="58" y="310"/>
                </a:lnTo>
                <a:lnTo>
                  <a:pt x="0" y="310"/>
                </a:lnTo>
                <a:lnTo>
                  <a:pt x="0" y="0"/>
                </a:lnTo>
                <a:lnTo>
                  <a:pt x="58" y="0"/>
                </a:lnTo>
                <a:lnTo>
                  <a:pt x="58" y="132"/>
                </a:lnTo>
                <a:lnTo>
                  <a:pt x="210" y="132"/>
                </a:lnTo>
                <a:lnTo>
                  <a:pt x="210" y="0"/>
                </a:lnTo>
                <a:lnTo>
                  <a:pt x="268" y="0"/>
                </a:lnTo>
                <a:lnTo>
                  <a:pt x="268" y="310"/>
                </a:lnTo>
                <a:lnTo>
                  <a:pt x="210" y="310"/>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0" name="Freeform 18"/>
          <p:cNvSpPr>
            <a:spLocks/>
          </p:cNvSpPr>
          <p:nvPr/>
        </p:nvSpPr>
        <p:spPr bwMode="auto">
          <a:xfrm>
            <a:off x="7777163" y="5581650"/>
            <a:ext cx="520700" cy="492125"/>
          </a:xfrm>
          <a:custGeom>
            <a:avLst/>
            <a:gdLst/>
            <a:ahLst/>
            <a:cxnLst>
              <a:cxn ang="0">
                <a:pos x="270" y="86"/>
              </a:cxn>
              <a:cxn ang="0">
                <a:pos x="168" y="220"/>
              </a:cxn>
              <a:cxn ang="0">
                <a:pos x="158" y="220"/>
              </a:cxn>
              <a:cxn ang="0">
                <a:pos x="58" y="86"/>
              </a:cxn>
              <a:cxn ang="0">
                <a:pos x="58" y="310"/>
              </a:cxn>
              <a:cxn ang="0">
                <a:pos x="0" y="310"/>
              </a:cxn>
              <a:cxn ang="0">
                <a:pos x="0" y="0"/>
              </a:cxn>
              <a:cxn ang="0">
                <a:pos x="68" y="0"/>
              </a:cxn>
              <a:cxn ang="0">
                <a:pos x="164" y="134"/>
              </a:cxn>
              <a:cxn ang="0">
                <a:pos x="262" y="0"/>
              </a:cxn>
              <a:cxn ang="0">
                <a:pos x="328" y="0"/>
              </a:cxn>
              <a:cxn ang="0">
                <a:pos x="328" y="310"/>
              </a:cxn>
              <a:cxn ang="0">
                <a:pos x="270" y="310"/>
              </a:cxn>
              <a:cxn ang="0">
                <a:pos x="270" y="86"/>
              </a:cxn>
            </a:cxnLst>
            <a:rect l="0" t="0" r="r" b="b"/>
            <a:pathLst>
              <a:path w="328" h="310">
                <a:moveTo>
                  <a:pt x="270" y="86"/>
                </a:moveTo>
                <a:lnTo>
                  <a:pt x="168" y="220"/>
                </a:lnTo>
                <a:lnTo>
                  <a:pt x="158" y="220"/>
                </a:lnTo>
                <a:lnTo>
                  <a:pt x="58" y="86"/>
                </a:lnTo>
                <a:lnTo>
                  <a:pt x="58" y="310"/>
                </a:lnTo>
                <a:lnTo>
                  <a:pt x="0" y="310"/>
                </a:lnTo>
                <a:lnTo>
                  <a:pt x="0" y="0"/>
                </a:lnTo>
                <a:lnTo>
                  <a:pt x="68" y="0"/>
                </a:lnTo>
                <a:lnTo>
                  <a:pt x="164" y="134"/>
                </a:lnTo>
                <a:lnTo>
                  <a:pt x="262" y="0"/>
                </a:lnTo>
                <a:lnTo>
                  <a:pt x="328" y="0"/>
                </a:lnTo>
                <a:lnTo>
                  <a:pt x="328" y="310"/>
                </a:lnTo>
                <a:lnTo>
                  <a:pt x="270" y="310"/>
                </a:lnTo>
                <a:lnTo>
                  <a:pt x="270" y="86"/>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1" name="Freeform 19"/>
          <p:cNvSpPr>
            <a:spLocks noEditPoints="1"/>
          </p:cNvSpPr>
          <p:nvPr/>
        </p:nvSpPr>
        <p:spPr bwMode="auto">
          <a:xfrm>
            <a:off x="8332788" y="5581650"/>
            <a:ext cx="542925" cy="492125"/>
          </a:xfrm>
          <a:custGeom>
            <a:avLst/>
            <a:gdLst/>
            <a:ahLst/>
            <a:cxnLst>
              <a:cxn ang="0">
                <a:pos x="252" y="252"/>
              </a:cxn>
              <a:cxn ang="0">
                <a:pos x="90" y="252"/>
              </a:cxn>
              <a:cxn ang="0">
                <a:pos x="64" y="310"/>
              </a:cxn>
              <a:cxn ang="0">
                <a:pos x="0" y="310"/>
              </a:cxn>
              <a:cxn ang="0">
                <a:pos x="140" y="0"/>
              </a:cxn>
              <a:cxn ang="0">
                <a:pos x="204" y="0"/>
              </a:cxn>
              <a:cxn ang="0">
                <a:pos x="342" y="310"/>
              </a:cxn>
              <a:cxn ang="0">
                <a:pos x="278" y="310"/>
              </a:cxn>
              <a:cxn ang="0">
                <a:pos x="252" y="252"/>
              </a:cxn>
              <a:cxn ang="0">
                <a:pos x="172" y="66"/>
              </a:cxn>
              <a:cxn ang="0">
                <a:pos x="114" y="198"/>
              </a:cxn>
              <a:cxn ang="0">
                <a:pos x="228" y="198"/>
              </a:cxn>
              <a:cxn ang="0">
                <a:pos x="172" y="66"/>
              </a:cxn>
            </a:cxnLst>
            <a:rect l="0" t="0" r="r" b="b"/>
            <a:pathLst>
              <a:path w="342" h="310">
                <a:moveTo>
                  <a:pt x="252" y="252"/>
                </a:moveTo>
                <a:lnTo>
                  <a:pt x="90" y="252"/>
                </a:lnTo>
                <a:lnTo>
                  <a:pt x="64" y="310"/>
                </a:lnTo>
                <a:lnTo>
                  <a:pt x="0" y="310"/>
                </a:lnTo>
                <a:lnTo>
                  <a:pt x="140" y="0"/>
                </a:lnTo>
                <a:lnTo>
                  <a:pt x="204" y="0"/>
                </a:lnTo>
                <a:lnTo>
                  <a:pt x="342" y="310"/>
                </a:lnTo>
                <a:lnTo>
                  <a:pt x="278" y="310"/>
                </a:lnTo>
                <a:lnTo>
                  <a:pt x="252" y="252"/>
                </a:lnTo>
                <a:close/>
                <a:moveTo>
                  <a:pt x="172" y="66"/>
                </a:moveTo>
                <a:lnTo>
                  <a:pt x="114" y="198"/>
                </a:lnTo>
                <a:lnTo>
                  <a:pt x="228" y="198"/>
                </a:lnTo>
                <a:lnTo>
                  <a:pt x="172" y="66"/>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2" name="Freeform 20"/>
          <p:cNvSpPr>
            <a:spLocks/>
          </p:cNvSpPr>
          <p:nvPr/>
        </p:nvSpPr>
        <p:spPr bwMode="auto">
          <a:xfrm>
            <a:off x="8926513" y="5581650"/>
            <a:ext cx="406400" cy="492125"/>
          </a:xfrm>
          <a:custGeom>
            <a:avLst/>
            <a:gdLst/>
            <a:ahLst/>
            <a:cxnLst>
              <a:cxn ang="0">
                <a:pos x="198" y="0"/>
              </a:cxn>
              <a:cxn ang="0">
                <a:pos x="256" y="0"/>
              </a:cxn>
              <a:cxn ang="0">
                <a:pos x="256" y="310"/>
              </a:cxn>
              <a:cxn ang="0">
                <a:pos x="220" y="310"/>
              </a:cxn>
              <a:cxn ang="0">
                <a:pos x="220" y="310"/>
              </a:cxn>
              <a:cxn ang="0">
                <a:pos x="58" y="102"/>
              </a:cxn>
              <a:cxn ang="0">
                <a:pos x="58" y="310"/>
              </a:cxn>
              <a:cxn ang="0">
                <a:pos x="0" y="310"/>
              </a:cxn>
              <a:cxn ang="0">
                <a:pos x="0" y="0"/>
              </a:cxn>
              <a:cxn ang="0">
                <a:pos x="46" y="0"/>
              </a:cxn>
              <a:cxn ang="0">
                <a:pos x="198" y="192"/>
              </a:cxn>
              <a:cxn ang="0">
                <a:pos x="198" y="0"/>
              </a:cxn>
            </a:cxnLst>
            <a:rect l="0" t="0" r="r" b="b"/>
            <a:pathLst>
              <a:path w="256" h="310">
                <a:moveTo>
                  <a:pt x="198" y="0"/>
                </a:moveTo>
                <a:lnTo>
                  <a:pt x="256" y="0"/>
                </a:lnTo>
                <a:lnTo>
                  <a:pt x="256" y="310"/>
                </a:lnTo>
                <a:lnTo>
                  <a:pt x="220" y="310"/>
                </a:lnTo>
                <a:lnTo>
                  <a:pt x="220" y="310"/>
                </a:lnTo>
                <a:lnTo>
                  <a:pt x="58" y="102"/>
                </a:lnTo>
                <a:lnTo>
                  <a:pt x="58" y="310"/>
                </a:lnTo>
                <a:lnTo>
                  <a:pt x="0" y="310"/>
                </a:lnTo>
                <a:lnTo>
                  <a:pt x="0" y="0"/>
                </a:lnTo>
                <a:lnTo>
                  <a:pt x="46" y="0"/>
                </a:lnTo>
                <a:lnTo>
                  <a:pt x="198" y="192"/>
                </a:lnTo>
                <a:lnTo>
                  <a:pt x="198" y="0"/>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3" name="Freeform 21"/>
          <p:cNvSpPr>
            <a:spLocks/>
          </p:cNvSpPr>
          <p:nvPr/>
        </p:nvSpPr>
        <p:spPr bwMode="auto">
          <a:xfrm>
            <a:off x="2863850" y="5581650"/>
            <a:ext cx="92075" cy="114300"/>
          </a:xfrm>
          <a:custGeom>
            <a:avLst/>
            <a:gdLst/>
            <a:ahLst/>
            <a:cxnLst>
              <a:cxn ang="0">
                <a:pos x="58" y="34"/>
              </a:cxn>
              <a:cxn ang="0">
                <a:pos x="58" y="0"/>
              </a:cxn>
              <a:cxn ang="0">
                <a:pos x="0" y="0"/>
              </a:cxn>
              <a:cxn ang="0">
                <a:pos x="0" y="72"/>
              </a:cxn>
              <a:cxn ang="0">
                <a:pos x="58" y="34"/>
              </a:cxn>
            </a:cxnLst>
            <a:rect l="0" t="0" r="r" b="b"/>
            <a:pathLst>
              <a:path w="58" h="72">
                <a:moveTo>
                  <a:pt x="58" y="34"/>
                </a:moveTo>
                <a:lnTo>
                  <a:pt x="58" y="0"/>
                </a:lnTo>
                <a:lnTo>
                  <a:pt x="0" y="0"/>
                </a:lnTo>
                <a:lnTo>
                  <a:pt x="0" y="72"/>
                </a:lnTo>
                <a:lnTo>
                  <a:pt x="58" y="34"/>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4" name="Freeform 22"/>
          <p:cNvSpPr>
            <a:spLocks/>
          </p:cNvSpPr>
          <p:nvPr/>
        </p:nvSpPr>
        <p:spPr bwMode="auto">
          <a:xfrm>
            <a:off x="2863850" y="5683250"/>
            <a:ext cx="92075" cy="390525"/>
          </a:xfrm>
          <a:custGeom>
            <a:avLst/>
            <a:gdLst/>
            <a:ahLst/>
            <a:cxnLst>
              <a:cxn ang="0">
                <a:pos x="0" y="36"/>
              </a:cxn>
              <a:cxn ang="0">
                <a:pos x="0" y="246"/>
              </a:cxn>
              <a:cxn ang="0">
                <a:pos x="58" y="246"/>
              </a:cxn>
              <a:cxn ang="0">
                <a:pos x="58" y="0"/>
              </a:cxn>
              <a:cxn ang="0">
                <a:pos x="0" y="36"/>
              </a:cxn>
            </a:cxnLst>
            <a:rect l="0" t="0" r="r" b="b"/>
            <a:pathLst>
              <a:path w="58" h="246">
                <a:moveTo>
                  <a:pt x="0" y="36"/>
                </a:moveTo>
                <a:lnTo>
                  <a:pt x="0" y="246"/>
                </a:lnTo>
                <a:lnTo>
                  <a:pt x="58" y="246"/>
                </a:lnTo>
                <a:lnTo>
                  <a:pt x="58" y="0"/>
                </a:lnTo>
                <a:lnTo>
                  <a:pt x="0" y="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a:spcBef>
                <a:spcPts val="0"/>
              </a:spcBef>
            </a:pPr>
            <a:r>
              <a:rPr lang="en-US" dirty="0"/>
              <a:t>“Then Jesus said to him, ‘Go, Satan! For it is written, “You shall worship the Lord your God, and serve him only.”’ </a:t>
            </a:r>
            <a:r>
              <a:rPr lang="en-US" b="1" dirty="0"/>
              <a:t>Then the devil left Him</a:t>
            </a:r>
            <a:r>
              <a:rPr lang="en-US" dirty="0"/>
              <a:t>; and behold, angels came and began to minister to Him.” (Matt. 4:10-11)</a:t>
            </a:r>
          </a:p>
          <a:p>
            <a:r>
              <a:rPr lang="en-US" dirty="0"/>
              <a:t>“But when this perishable will have put on the imperishable, and this mortal will have put on immortality, then will come about the saying that is written, ‘</a:t>
            </a:r>
            <a:r>
              <a:rPr lang="en-US" b="1" dirty="0"/>
              <a:t>Death is swallowed up in victory</a:t>
            </a:r>
            <a:r>
              <a:rPr lang="en-US" dirty="0"/>
              <a:t>. O Death, where is your victory? O death, where is your sting?’ The sting of death is sin, and the power of sin is the law.”                      (1 Cor. 15:54-56)</a:t>
            </a:r>
          </a:p>
          <a:p>
            <a:endParaRPr lang="en-US" dirty="0"/>
          </a:p>
        </p:txBody>
      </p:sp>
      <p:sp>
        <p:nvSpPr>
          <p:cNvPr id="3" name="Title 2"/>
          <p:cNvSpPr>
            <a:spLocks noGrp="1"/>
          </p:cNvSpPr>
          <p:nvPr>
            <p:ph type="title"/>
          </p:nvPr>
        </p:nvSpPr>
        <p:spPr/>
        <p:txBody>
          <a:bodyPr>
            <a:noAutofit/>
          </a:bodyPr>
          <a:lstStyle/>
          <a:p>
            <a:r>
              <a:rPr lang="en-US" dirty="0"/>
              <a:t>Step #1 - Celebrate your victory</a:t>
            </a:r>
          </a:p>
        </p:txBody>
      </p:sp>
    </p:spTree>
    <p:extLst>
      <p:ext uri="{BB962C8B-B14F-4D97-AF65-F5344CB8AC3E}">
        <p14:creationId xmlns:p14="http://schemas.microsoft.com/office/powerpoint/2010/main" val="260996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2800" b="1" dirty="0"/>
              <a:t>Physical enemies</a:t>
            </a:r>
            <a:endParaRPr lang="en-US" b="1" dirty="0"/>
          </a:p>
          <a:p>
            <a:r>
              <a:rPr lang="en-US" dirty="0"/>
              <a:t>“And I saw the beast and </a:t>
            </a:r>
            <a:r>
              <a:rPr lang="en-US" b="1" dirty="0"/>
              <a:t>the kings of the earth and their armies </a:t>
            </a:r>
            <a:r>
              <a:rPr lang="en-US" dirty="0"/>
              <a:t>assembled to make war against Him who sat on the horse and against His army. And </a:t>
            </a:r>
            <a:r>
              <a:rPr lang="en-US" b="1" dirty="0"/>
              <a:t>the beast was seized</a:t>
            </a:r>
            <a:r>
              <a:rPr lang="en-US" dirty="0"/>
              <a:t>, and with him </a:t>
            </a:r>
            <a:r>
              <a:rPr lang="en-US" b="1" dirty="0"/>
              <a:t>the false prophet </a:t>
            </a:r>
            <a:r>
              <a:rPr lang="en-US" dirty="0"/>
              <a:t>who performed the signs in his presence, by which he deceived those who had received the mark of the beast and those who worshiped his image; </a:t>
            </a:r>
            <a:r>
              <a:rPr lang="en-US" b="1" dirty="0"/>
              <a:t>these two were thrown alive into the lake of fire</a:t>
            </a:r>
            <a:r>
              <a:rPr lang="en-US" dirty="0"/>
              <a:t> which burns with brimstone. </a:t>
            </a:r>
            <a:r>
              <a:rPr lang="en-US" b="1" dirty="0"/>
              <a:t>And the rest were killed with the sword </a:t>
            </a:r>
            <a:r>
              <a:rPr lang="en-US" dirty="0"/>
              <a:t>which came from the mouth of Him who sat on the horse, and all </a:t>
            </a:r>
            <a:r>
              <a:rPr lang="en-US" b="1" dirty="0"/>
              <a:t>the birds were filled with their flesh</a:t>
            </a:r>
            <a:r>
              <a:rPr lang="en-US" dirty="0"/>
              <a:t>.” (Rev. 19:19-21)</a:t>
            </a:r>
          </a:p>
          <a:p>
            <a:endParaRPr lang="en-US" dirty="0"/>
          </a:p>
        </p:txBody>
      </p:sp>
      <p:sp>
        <p:nvSpPr>
          <p:cNvPr id="3" name="Title 2"/>
          <p:cNvSpPr>
            <a:spLocks noGrp="1"/>
          </p:cNvSpPr>
          <p:nvPr>
            <p:ph type="title"/>
          </p:nvPr>
        </p:nvSpPr>
        <p:spPr/>
        <p:txBody>
          <a:bodyPr>
            <a:normAutofit/>
          </a:bodyPr>
          <a:lstStyle/>
          <a:p>
            <a:r>
              <a:rPr lang="en-US" dirty="0"/>
              <a:t>Step #2 - Secure your enemies</a:t>
            </a:r>
          </a:p>
        </p:txBody>
      </p:sp>
    </p:spTree>
    <p:extLst>
      <p:ext uri="{BB962C8B-B14F-4D97-AF65-F5344CB8AC3E}">
        <p14:creationId xmlns:p14="http://schemas.microsoft.com/office/powerpoint/2010/main" val="1781126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r>
              <a:rPr lang="en-US" sz="2800" b="1" dirty="0"/>
              <a:t>Physical enemies</a:t>
            </a:r>
          </a:p>
          <a:p>
            <a:r>
              <a:rPr lang="en-US" dirty="0"/>
              <a:t>“The sixth angel poured out his bowl on the great river, the Euphrates; and its water was dried up, so that </a:t>
            </a:r>
            <a:r>
              <a:rPr lang="en-US" b="1" dirty="0"/>
              <a:t>the way would be prepared for the kings from the east</a:t>
            </a:r>
            <a:r>
              <a:rPr lang="en-US" dirty="0"/>
              <a:t>. And I saw coming out of the mouth of the dragon and out of the mouth of the beast and out of the mouth of the false prophet, three unclean spirits like frogs; for they are spirits of demons, performing signs, which go out to </a:t>
            </a:r>
            <a:r>
              <a:rPr lang="en-US" b="1" dirty="0"/>
              <a:t>the kings of the whole world, to gather them together for the war</a:t>
            </a:r>
            <a:r>
              <a:rPr lang="en-US" dirty="0"/>
              <a:t> of the great day of God, the Almighty. … And they gathered them together to the place which in Hebrew is called </a:t>
            </a:r>
            <a:r>
              <a:rPr lang="en-US" dirty="0" err="1"/>
              <a:t>Har-Magedon</a:t>
            </a:r>
            <a:r>
              <a:rPr lang="en-US" dirty="0"/>
              <a:t>.” (Rev. 16:12-16)</a:t>
            </a:r>
          </a:p>
          <a:p>
            <a:endParaRPr lang="en-US" dirty="0"/>
          </a:p>
        </p:txBody>
      </p:sp>
      <p:sp>
        <p:nvSpPr>
          <p:cNvPr id="3" name="Title 2"/>
          <p:cNvSpPr>
            <a:spLocks noGrp="1"/>
          </p:cNvSpPr>
          <p:nvPr>
            <p:ph type="title"/>
          </p:nvPr>
        </p:nvSpPr>
        <p:spPr/>
        <p:txBody>
          <a:bodyPr>
            <a:noAutofit/>
          </a:bodyPr>
          <a:lstStyle/>
          <a:p>
            <a:r>
              <a:rPr lang="en-US" dirty="0"/>
              <a:t>Step #2 - Secure your enemies</a:t>
            </a:r>
          </a:p>
        </p:txBody>
      </p:sp>
    </p:spTree>
    <p:extLst>
      <p:ext uri="{BB962C8B-B14F-4D97-AF65-F5344CB8AC3E}">
        <p14:creationId xmlns:p14="http://schemas.microsoft.com/office/powerpoint/2010/main" val="381357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2800" b="1" dirty="0"/>
              <a:t>Physical enemies</a:t>
            </a:r>
            <a:endParaRPr lang="en-US" b="1" dirty="0"/>
          </a:p>
          <a:p>
            <a:r>
              <a:rPr lang="en-US" dirty="0"/>
              <a:t>“And </a:t>
            </a:r>
            <a:r>
              <a:rPr lang="en-US" b="1" dirty="0"/>
              <a:t>the beast was seized</a:t>
            </a:r>
            <a:r>
              <a:rPr lang="en-US" dirty="0"/>
              <a:t>, and with him </a:t>
            </a:r>
            <a:r>
              <a:rPr lang="en-US" b="1" dirty="0"/>
              <a:t>the false prophet </a:t>
            </a:r>
            <a:r>
              <a:rPr lang="en-US" dirty="0"/>
              <a:t>who performed the signs in his presence, by which he deceived those who had received the mark of the beast and those who worshiped his image; </a:t>
            </a:r>
            <a:r>
              <a:rPr lang="en-US" b="1" dirty="0"/>
              <a:t>these two were thrown alive into the lake of fire</a:t>
            </a:r>
            <a:r>
              <a:rPr lang="en-US" dirty="0"/>
              <a:t> which burns with brimstone.” (Rev. 19:19-21)</a:t>
            </a:r>
          </a:p>
          <a:p>
            <a:r>
              <a:rPr lang="en-US" dirty="0"/>
              <a:t>“Then Jesus said to him, ‘Put your sword back into its place; for all those who take up the sword shall perish by the sword.’” (Matt. 26:52)</a:t>
            </a:r>
          </a:p>
          <a:p>
            <a:endParaRPr lang="en-US" dirty="0"/>
          </a:p>
        </p:txBody>
      </p:sp>
      <p:sp>
        <p:nvSpPr>
          <p:cNvPr id="3" name="Title 2"/>
          <p:cNvSpPr>
            <a:spLocks noGrp="1"/>
          </p:cNvSpPr>
          <p:nvPr>
            <p:ph type="title"/>
          </p:nvPr>
        </p:nvSpPr>
        <p:spPr/>
        <p:txBody>
          <a:bodyPr>
            <a:noAutofit/>
          </a:bodyPr>
          <a:lstStyle/>
          <a:p>
            <a:r>
              <a:rPr lang="en-US" dirty="0"/>
              <a:t>Step #2 - Secure your enemies</a:t>
            </a:r>
          </a:p>
        </p:txBody>
      </p:sp>
    </p:spTree>
    <p:extLst>
      <p:ext uri="{BB962C8B-B14F-4D97-AF65-F5344CB8AC3E}">
        <p14:creationId xmlns:p14="http://schemas.microsoft.com/office/powerpoint/2010/main" val="1126493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229</TotalTime>
  <Words>5524</Words>
  <Application>Microsoft Office PowerPoint</Application>
  <PresentationFormat>Custom</PresentationFormat>
  <Paragraphs>186</Paragraphs>
  <Slides>54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Arial</vt:lpstr>
      <vt:lpstr>Calibri</vt:lpstr>
      <vt:lpstr>Calibri Light</vt:lpstr>
      <vt:lpstr>Open Sans</vt:lpstr>
      <vt:lpstr>Open Sans Semibold</vt:lpstr>
      <vt:lpstr>Verdana</vt:lpstr>
      <vt:lpstr>Tema de Office</vt:lpstr>
      <vt:lpstr>PowerPoint Presentation</vt:lpstr>
      <vt:lpstr>One Nation under God –  The 2nd Coming &amp; the Millennium (Revelation 19:1-20:10)</vt:lpstr>
      <vt:lpstr>One Nation under God –  The 2nd Coming &amp; the Millennium (Revelation 19:1-20:10)</vt:lpstr>
      <vt:lpstr>Step #1 - Celebrate your victory</vt:lpstr>
      <vt:lpstr>Step #1 - Celebrate your victory</vt:lpstr>
      <vt:lpstr>Step #1 - Celebrate your victory</vt:lpstr>
      <vt:lpstr>Step #2 - Secure your enemies</vt:lpstr>
      <vt:lpstr>Step #2 - Secure your enemies</vt:lpstr>
      <vt:lpstr>Step #2 - Secure your enemies</vt:lpstr>
      <vt:lpstr>Step #2 - Secure your enemies</vt:lpstr>
      <vt:lpstr>Step #2 - Secure your enemies</vt:lpstr>
      <vt:lpstr>Step #2 - Secure your enemies</vt:lpstr>
      <vt:lpstr>Step #2 - Secure your enemies</vt:lpstr>
      <vt:lpstr>Step #2 - Secure your enemies</vt:lpstr>
      <vt:lpstr>Step #3 - Establish your leadership team</vt:lpstr>
      <vt:lpstr>Step #3 - Establish your leadership team</vt:lpstr>
      <vt:lpstr>Step #3 - Establish your leadership team</vt:lpstr>
      <vt:lpstr>Step #3 - Establish your leadership team</vt:lpstr>
      <vt:lpstr>Step #3 - Establish your leadership team</vt:lpstr>
      <vt:lpstr>Step #3 - Establish your leadership team</vt:lpstr>
      <vt:lpstr>Step #3 - Establish your leadership team</vt:lpstr>
      <vt:lpstr>Step #3 - Establish your leadership team</vt:lpstr>
      <vt:lpstr>Step #3 - Establish your leadership team</vt:lpstr>
      <vt:lpstr>Step #3 - Establish your leadership team</vt:lpstr>
      <vt:lpstr>Step #3 - Establish your leadership team</vt:lpstr>
      <vt:lpstr>Step #4 - Prove yourself to your subjects</vt:lpstr>
      <vt:lpstr>Step #4 - Prove yourself to your subjects</vt:lpstr>
      <vt:lpstr>Step #4 - Prove yourself to your subjects</vt:lpstr>
      <vt:lpstr>Step #4 - Prove yourself to your subjects</vt:lpstr>
      <vt:lpstr>Step #4 - Prove yourself to your subjects</vt:lpstr>
      <vt:lpstr>Step #4 - Prove yourself to your subjects</vt:lpstr>
      <vt:lpstr>Step #4 - Prove yourself to your subjects</vt:lpstr>
      <vt:lpstr>Step #4 - Prove yourself to your subjects</vt:lpstr>
      <vt:lpstr>Step #4 - Prove yourself to your subjects</vt:lpstr>
      <vt:lpstr>Step #4 - Prove yourself to your subjects</vt:lpstr>
      <vt:lpstr>Step #4 - Prove yourself to your subjects</vt:lpstr>
      <vt:lpstr>Step #4 - Prove yourself to your subjects</vt:lpstr>
      <vt:lpstr>Step #4 - Prove yourself to your subjects</vt:lpstr>
      <vt:lpstr>Step #4 - Prove yourself to your subjects</vt:lpstr>
      <vt:lpstr>Step #4 - Prove yourself to your subjects</vt:lpstr>
      <vt:lpstr>Step #4 - Prove yourself to your subjects</vt:lpstr>
      <vt:lpstr>Step #4 - Prove yourself to your subjects</vt:lpstr>
      <vt:lpstr>Step #4 - Prove yourself to your subjects</vt:lpstr>
      <vt:lpstr>Step #4 - Prove yourself to your subjects</vt:lpstr>
      <vt:lpstr>Step #4 - Prove yourself to your subjects</vt:lpstr>
      <vt:lpstr>Step #4 - Prove yourself to your subjects</vt:lpstr>
      <vt:lpstr>Step #4 - Prove yourself to your subjects</vt:lpstr>
      <vt:lpstr>Step #4 - Prove yourself to your subjects</vt:lpstr>
      <vt:lpstr>Step #5 - Give people a choice</vt:lpstr>
      <vt:lpstr>Step #5 - Give people a choice</vt:lpstr>
      <vt:lpstr>Step #6 - Deal with lingering threats</vt:lpstr>
      <vt:lpstr>PowerPoint Presentation</vt:lpstr>
      <vt:lpstr>PowerPoint Presentation</vt:lpstr>
      <vt:lpstr>PowerPoint Presentation</vt:lpstr>
    </vt:vector>
  </TitlesOfParts>
  <Company>rg-adguard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Admin</dc:creator>
  <cp:lastModifiedBy>Gary Ray</cp:lastModifiedBy>
  <cp:revision>36</cp:revision>
  <dcterms:created xsi:type="dcterms:W3CDTF">2017-12-05T12:09:13Z</dcterms:created>
  <dcterms:modified xsi:type="dcterms:W3CDTF">2018-05-24T22:52:19Z</dcterms:modified>
</cp:coreProperties>
</file>